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50" r:id="rId1"/>
  </p:sldMasterIdLst>
  <p:notesMasterIdLst>
    <p:notesMasterId r:id="rId62"/>
  </p:notesMasterIdLst>
  <p:handoutMasterIdLst>
    <p:handoutMasterId r:id="rId63"/>
  </p:handoutMasterIdLst>
  <p:sldIdLst>
    <p:sldId id="368" r:id="rId2"/>
    <p:sldId id="335" r:id="rId3"/>
    <p:sldId id="369" r:id="rId4"/>
    <p:sldId id="370" r:id="rId5"/>
    <p:sldId id="371" r:id="rId6"/>
    <p:sldId id="336" r:id="rId7"/>
    <p:sldId id="340" r:id="rId8"/>
    <p:sldId id="373" r:id="rId9"/>
    <p:sldId id="375" r:id="rId10"/>
    <p:sldId id="342" r:id="rId11"/>
    <p:sldId id="343" r:id="rId12"/>
    <p:sldId id="372" r:id="rId13"/>
    <p:sldId id="376" r:id="rId14"/>
    <p:sldId id="367" r:id="rId15"/>
    <p:sldId id="378" r:id="rId16"/>
    <p:sldId id="381" r:id="rId17"/>
    <p:sldId id="379" r:id="rId18"/>
    <p:sldId id="380" r:id="rId19"/>
    <p:sldId id="390" r:id="rId20"/>
    <p:sldId id="377" r:id="rId21"/>
    <p:sldId id="382" r:id="rId22"/>
    <p:sldId id="383" r:id="rId23"/>
    <p:sldId id="384" r:id="rId24"/>
    <p:sldId id="385" r:id="rId25"/>
    <p:sldId id="386" r:id="rId26"/>
    <p:sldId id="388" r:id="rId27"/>
    <p:sldId id="345" r:id="rId28"/>
    <p:sldId id="358" r:id="rId29"/>
    <p:sldId id="391" r:id="rId30"/>
    <p:sldId id="392" r:id="rId31"/>
    <p:sldId id="346" r:id="rId32"/>
    <p:sldId id="394" r:id="rId33"/>
    <p:sldId id="360" r:id="rId34"/>
    <p:sldId id="395" r:id="rId35"/>
    <p:sldId id="359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1" r:id="rId45"/>
    <p:sldId id="410" r:id="rId46"/>
    <p:sldId id="364" r:id="rId47"/>
    <p:sldId id="412" r:id="rId48"/>
    <p:sldId id="413" r:id="rId49"/>
    <p:sldId id="365" r:id="rId50"/>
    <p:sldId id="414" r:id="rId51"/>
    <p:sldId id="361" r:id="rId52"/>
    <p:sldId id="415" r:id="rId53"/>
    <p:sldId id="416" r:id="rId54"/>
    <p:sldId id="396" r:id="rId55"/>
    <p:sldId id="397" r:id="rId56"/>
    <p:sldId id="398" r:id="rId57"/>
    <p:sldId id="399" r:id="rId58"/>
    <p:sldId id="400" r:id="rId59"/>
    <p:sldId id="389" r:id="rId60"/>
    <p:sldId id="401" r:id="rId61"/>
  </p:sldIdLst>
  <p:sldSz cx="9144000" cy="6858000" type="screen4x3"/>
  <p:notesSz cx="6864350" cy="9150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19" d="100"/>
          <a:sy n="119" d="100"/>
        </p:scale>
        <p:origin x="1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794"/>
    </p:cViewPr>
  </p:sorterViewPr>
  <p:notesViewPr>
    <p:cSldViewPr>
      <p:cViewPr varScale="1">
        <p:scale>
          <a:sx n="74" d="100"/>
          <a:sy n="74" d="100"/>
        </p:scale>
        <p:origin x="-732" y="-84"/>
      </p:cViewPr>
      <p:guideLst>
        <p:guide orient="horz" pos="2882"/>
        <p:guide pos="216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074D887-D180-C724-E7F7-2B9511AAF7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t" anchorCtr="0" compatLnSpc="1">
            <a:prstTxWarp prst="textNoShape">
              <a:avLst/>
            </a:prstTxWarp>
          </a:bodyPr>
          <a:lstStyle>
            <a:lvl1pPr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0F0D3EE-8F05-A4E3-BE89-B1CD08CA4BD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4775" y="0"/>
            <a:ext cx="293528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t" anchorCtr="0" compatLnSpc="1">
            <a:prstTxWarp prst="textNoShape">
              <a:avLst/>
            </a:prstTxWarp>
          </a:bodyPr>
          <a:lstStyle>
            <a:lvl1pPr algn="r"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43418857-709D-F890-3A56-FDE64CFA3ED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30099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b" anchorCtr="0" compatLnSpc="1">
            <a:prstTxWarp prst="textNoShape">
              <a:avLst/>
            </a:prstTxWarp>
          </a:bodyPr>
          <a:lstStyle>
            <a:lvl1pPr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DFC25089-9C87-E086-EBDB-6D343F219DE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4775" y="8685213"/>
            <a:ext cx="293528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b" anchorCtr="0" compatLnSpc="1">
            <a:prstTxWarp prst="textNoShape">
              <a:avLst/>
            </a:prstTxWarp>
          </a:bodyPr>
          <a:lstStyle>
            <a:lvl1pPr algn="r"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fld id="{91849434-09CC-DC4A-AB1C-7B03541ABDA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5E3F801-2411-7228-67B8-1AE8F9C86D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t" anchorCtr="0" compatLnSpc="1">
            <a:prstTxWarp prst="textNoShape">
              <a:avLst/>
            </a:prstTxWarp>
          </a:bodyPr>
          <a:lstStyle>
            <a:lvl1pPr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4B10779-3316-AE08-3525-28D17CFFA2D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14775" y="0"/>
            <a:ext cx="293528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t" anchorCtr="0" compatLnSpc="1">
            <a:prstTxWarp prst="textNoShape">
              <a:avLst/>
            </a:prstTxWarp>
          </a:bodyPr>
          <a:lstStyle>
            <a:lvl1pPr algn="r"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845B8340-9671-9A17-5EC9-2049AF82AEEC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11250" y="679450"/>
            <a:ext cx="4633913" cy="3475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5A7B7D3E-DAED-6EF9-0601-21BFF64726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379913"/>
            <a:ext cx="5043488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019CDE84-0524-F7FC-8DE5-18C411DB26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30099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b" anchorCtr="0" compatLnSpc="1">
            <a:prstTxWarp prst="textNoShape">
              <a:avLst/>
            </a:prstTxWarp>
          </a:bodyPr>
          <a:lstStyle>
            <a:lvl1pPr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1C0326A9-566F-5452-3159-E99C36B2FF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4775" y="8685213"/>
            <a:ext cx="293528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3" tIns="45241" rIns="90483" bIns="45241" numCol="1" anchor="b" anchorCtr="0" compatLnSpc="1">
            <a:prstTxWarp prst="textNoShape">
              <a:avLst/>
            </a:prstTxWarp>
          </a:bodyPr>
          <a:lstStyle>
            <a:lvl1pPr algn="r" defTabSz="906463">
              <a:defRPr sz="1200" b="0" i="0">
                <a:latin typeface="Times New Roman" panose="02020603050405020304" pitchFamily="18" charset="0"/>
              </a:defRPr>
            </a:lvl1pPr>
          </a:lstStyle>
          <a:p>
            <a:fld id="{26AC27E9-C1CE-2641-AD40-26DD0DEC975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id="{2DE99143-E472-94C1-042A-E0B13E4C27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11250" y="679450"/>
            <a:ext cx="4632325" cy="3475038"/>
          </a:xfrm>
          <a:ln/>
        </p:spPr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id="{8E3D9C0D-E7D7-4B19-46DF-D30F3AEE4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6463" y="4379913"/>
            <a:ext cx="5040312" cy="40782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>
            <a:extLst>
              <a:ext uri="{FF2B5EF4-FFF2-40B4-BE49-F238E27FC236}">
                <a16:creationId xmlns:a16="http://schemas.microsoft.com/office/drawing/2014/main" id="{743FDF01-A681-7487-161D-3CD089021C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9199D62-33D2-B0B5-725C-AC5C864B20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CA0E-848B-0E85-8145-806E0607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8B419-23CB-F79C-68F2-6DFD9AD7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36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945B-766B-CE00-7C30-9C8FC523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D9C28-CB59-8F8C-EAC7-086F66536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59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55BAB-4378-F060-B334-056136564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C37D2-93A5-088D-9C29-95EBFD98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345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C22C-9A69-FAFC-19C7-806DF743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24B7-A0A4-4FE0-1364-476F8E79F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8543-72F2-0613-28A0-89E13E61028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A96F6-B33E-48E6-A3E0-650AD3D9E252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84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5796-E39C-4065-B6C9-3891C3B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4A27-AC5D-684A-72FE-2871FA4A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37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DCDF-A613-371E-A5BE-837DEF3A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30B6D-CDFD-8267-9015-894BF4A44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68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AB24-4DB4-6F9D-6762-D1AFFD95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554B-9F9F-4780-0E9A-0CF865EBD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14EA2-B9C1-7EB7-22A7-62C6A63EB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916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ADE9-D0B3-93F0-DF6B-76C8054B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A7B4A-68A2-A279-D6DB-7BE4CBAC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43D81-B6BC-D4BB-FA7C-B01253306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E07A4-51E4-F9E3-9169-58903FC3F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01F3B-56C0-9CE9-1AD8-0CACCF709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03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90B4-0BD9-C53F-CD34-EFA8460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D658-6A5F-521E-5B18-FA4463E7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306E-3F46-3C64-8EFE-8D5D2F1F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30ADE-BC18-B2B7-0A1B-A8231DC90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20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4816-7E5E-E4E2-C44A-D472BB0C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92991-83A9-A17F-4000-71100ABB7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57009-90BC-A19E-C211-5A099332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28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70" name="Rectangle 6">
            <a:extLst>
              <a:ext uri="{FF2B5EF4-FFF2-40B4-BE49-F238E27FC236}">
                <a16:creationId xmlns:a16="http://schemas.microsoft.com/office/drawing/2014/main" id="{D772BD6B-14A5-A549-8C60-C18FD7AEA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125"/>
            <a:ext cx="9144000" cy="914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7B84C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400" b="0" i="0">
              <a:solidFill>
                <a:srgbClr val="0000B6"/>
              </a:solidFill>
              <a:latin typeface="Book Antiqua" panose="02040602050305030304" pitchFamily="18" charset="0"/>
            </a:endParaRPr>
          </a:p>
        </p:txBody>
      </p:sp>
      <p:sp>
        <p:nvSpPr>
          <p:cNvPr id="318471" name="Text Box 7">
            <a:extLst>
              <a:ext uri="{FF2B5EF4-FFF2-40B4-BE49-F238E27FC236}">
                <a16:creationId xmlns:a16="http://schemas.microsoft.com/office/drawing/2014/main" id="{198EE116-0297-9E4F-4213-44A1CB39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6408738"/>
            <a:ext cx="2681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latin typeface="Arial Narrow" panose="020B0604020202020204" pitchFamily="34" charset="0"/>
              </a:rPr>
              <a:t>© Digital Integrated Circuits</a:t>
            </a:r>
            <a:r>
              <a:rPr lang="en-US" altLang="en-US" sz="1800" b="0" i="0" baseline="30000">
                <a:latin typeface="Arial Narrow" panose="020B0604020202020204" pitchFamily="34" charset="0"/>
              </a:rPr>
              <a:t>2nd</a:t>
            </a:r>
          </a:p>
        </p:txBody>
      </p:sp>
      <p:sp>
        <p:nvSpPr>
          <p:cNvPr id="318466" name="Rectangle 2">
            <a:extLst>
              <a:ext uri="{FF2B5EF4-FFF2-40B4-BE49-F238E27FC236}">
                <a16:creationId xmlns:a16="http://schemas.microsoft.com/office/drawing/2014/main" id="{E9CEA211-F101-3788-E8D0-AD81E5D46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A7DECDB3-1B34-5FEB-D25D-38070E5DDC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8472" name="Text Box 8">
            <a:extLst>
              <a:ext uri="{FF2B5EF4-FFF2-40B4-BE49-F238E27FC236}">
                <a16:creationId xmlns:a16="http://schemas.microsoft.com/office/drawing/2014/main" id="{B0BC906D-29A3-149F-AFF9-5906AD1C5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400800"/>
            <a:ext cx="2043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latin typeface="Arial Narrow" panose="020B0604020202020204" pitchFamily="34" charset="0"/>
              </a:rPr>
              <a:t>Design Methodologies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i="1" kern="1200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15263"/>
        </a:buClr>
        <a:buSzPct val="75000"/>
        <a:buFont typeface="Wingdings" pitchFamily="2" charset="2"/>
        <a:buChar char="q"/>
        <a:defRPr sz="3200" kern="1200">
          <a:solidFill>
            <a:srgbClr val="31526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9D1E"/>
        </a:buClr>
        <a:buSzPct val="65000"/>
        <a:buFont typeface="Monotype Sort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imes New Roman" panose="02020603050405020304" pitchFamily="18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BDFB9450-72CD-9DA1-B04B-F7FEFFE817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43400" y="1371600"/>
            <a:ext cx="4800600" cy="1143000"/>
          </a:xfrm>
        </p:spPr>
        <p:txBody>
          <a:bodyPr/>
          <a:lstStyle/>
          <a:p>
            <a:pPr algn="l"/>
            <a:r>
              <a:rPr lang="en-US" altLang="en-US" sz="4400"/>
              <a:t>Digital Integrated Circuits</a:t>
            </a:r>
            <a:br>
              <a:rPr lang="en-US" altLang="en-US" sz="4400"/>
            </a:br>
            <a:r>
              <a:rPr lang="en-US" altLang="en-US" sz="3600"/>
              <a:t>A Design Perspective</a:t>
            </a:r>
            <a:endParaRPr lang="en-US" altLang="en-US" sz="4800"/>
          </a:p>
        </p:txBody>
      </p:sp>
      <p:pic>
        <p:nvPicPr>
          <p:cNvPr id="320515" name="Picture 3">
            <a:extLst>
              <a:ext uri="{FF2B5EF4-FFF2-40B4-BE49-F238E27FC236}">
                <a16:creationId xmlns:a16="http://schemas.microsoft.com/office/drawing/2014/main" id="{53E2FECF-FC99-B52C-D541-38D72E0D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36766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516" name="Text Box 4">
            <a:extLst>
              <a:ext uri="{FF2B5EF4-FFF2-40B4-BE49-F238E27FC236}">
                <a16:creationId xmlns:a16="http://schemas.microsoft.com/office/drawing/2014/main" id="{716F5CB4-A773-8EFE-B3DA-863DEE4B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930650"/>
            <a:ext cx="41544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b="0" i="0">
                <a:solidFill>
                  <a:srgbClr val="31526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Design</a:t>
            </a:r>
            <a:br>
              <a:rPr lang="en-US" altLang="en-US" sz="4800" b="0" i="0">
                <a:solidFill>
                  <a:srgbClr val="31526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4800" b="0" i="0">
                <a:solidFill>
                  <a:srgbClr val="31526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Methodologies</a:t>
            </a:r>
          </a:p>
        </p:txBody>
      </p:sp>
      <p:sp>
        <p:nvSpPr>
          <p:cNvPr id="320517" name="Text Box 5">
            <a:extLst>
              <a:ext uri="{FF2B5EF4-FFF2-40B4-BE49-F238E27FC236}">
                <a16:creationId xmlns:a16="http://schemas.microsoft.com/office/drawing/2014/main" id="{9E4B0B85-605B-8192-418A-948C9DD0E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590800"/>
            <a:ext cx="3390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0"/>
              <a:t>Jan M. Rabaey</a:t>
            </a:r>
          </a:p>
          <a:p>
            <a:r>
              <a:rPr lang="en-US" altLang="en-US" b="0" i="0"/>
              <a:t>Anantha Chandrakasan</a:t>
            </a:r>
          </a:p>
          <a:p>
            <a:r>
              <a:rPr lang="en-US" altLang="en-US" b="0" i="0"/>
              <a:t>Borivoje Nikolic</a:t>
            </a:r>
          </a:p>
        </p:txBody>
      </p:sp>
      <p:sp>
        <p:nvSpPr>
          <p:cNvPr id="320518" name="Text Box 6">
            <a:extLst>
              <a:ext uri="{FF2B5EF4-FFF2-40B4-BE49-F238E27FC236}">
                <a16:creationId xmlns:a16="http://schemas.microsoft.com/office/drawing/2014/main" id="{30016D29-B54E-545A-91FC-05093B23B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538" y="5562600"/>
            <a:ext cx="286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December 10, 2002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5C8A55A6-583F-F7F6-8BCB-18A45ACEC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85800"/>
          </a:xfrm>
        </p:spPr>
        <p:txBody>
          <a:bodyPr/>
          <a:lstStyle/>
          <a:p>
            <a:r>
              <a:rPr lang="en-US" altLang="en-US" sz="4000"/>
              <a:t>Cell-based Design (or standard cells)</a:t>
            </a:r>
            <a:endParaRPr lang="en-US" altLang="en-US"/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0B9692D-9710-091C-85A1-5CF816B39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114800"/>
            <a:ext cx="222567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0" i="0">
                <a:solidFill>
                  <a:srgbClr val="000082"/>
                </a:solidFill>
              </a:rPr>
              <a:t>Routing channel </a:t>
            </a:r>
          </a:p>
          <a:p>
            <a:r>
              <a:rPr lang="en-US" altLang="en-US" sz="1600" b="0" i="0">
                <a:solidFill>
                  <a:srgbClr val="000082"/>
                </a:solidFill>
              </a:rPr>
              <a:t>requirements are</a:t>
            </a:r>
          </a:p>
          <a:p>
            <a:r>
              <a:rPr lang="en-US" altLang="en-US" sz="1600" b="0" i="0">
                <a:solidFill>
                  <a:srgbClr val="000082"/>
                </a:solidFill>
              </a:rPr>
              <a:t>reduced by presence</a:t>
            </a:r>
          </a:p>
          <a:p>
            <a:r>
              <a:rPr lang="en-US" altLang="en-US" sz="1600" b="0" i="0">
                <a:solidFill>
                  <a:srgbClr val="000082"/>
                </a:solidFill>
              </a:rPr>
              <a:t>of more interconnect</a:t>
            </a:r>
          </a:p>
          <a:p>
            <a:r>
              <a:rPr lang="en-US" altLang="en-US" sz="1600" b="0" i="0">
                <a:solidFill>
                  <a:srgbClr val="000082"/>
                </a:solidFill>
              </a:rPr>
              <a:t>layers</a:t>
            </a:r>
            <a:endParaRPr lang="en-US" altLang="en-US" sz="1800" b="0" i="0">
              <a:solidFill>
                <a:srgbClr val="000082"/>
              </a:solidFill>
            </a:endParaRPr>
          </a:p>
        </p:txBody>
      </p:sp>
      <p:pic>
        <p:nvPicPr>
          <p:cNvPr id="288823" name="Picture 55">
            <a:extLst>
              <a:ext uri="{FF2B5EF4-FFF2-40B4-BE49-F238E27FC236}">
                <a16:creationId xmlns:a16="http://schemas.microsoft.com/office/drawing/2014/main" id="{6B435DBC-3976-C6E2-7CEE-4C52CA77A8B3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219200"/>
            <a:ext cx="5791200" cy="46561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8DAAB03D-3AF0-2DB6-2C4E-FC8EDF060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r>
              <a:rPr lang="en-US" altLang="en-US" sz="4000"/>
              <a:t>Standard Cell — Example</a:t>
            </a:r>
          </a:p>
        </p:txBody>
      </p:sp>
      <p:pic>
        <p:nvPicPr>
          <p:cNvPr id="289795" name="Picture 3">
            <a:extLst>
              <a:ext uri="{FF2B5EF4-FFF2-40B4-BE49-F238E27FC236}">
                <a16:creationId xmlns:a16="http://schemas.microsoft.com/office/drawing/2014/main" id="{5288C1A3-5377-8ED4-8B4D-BFA45D98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472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9796" name="Text Box 4">
            <a:extLst>
              <a:ext uri="{FF2B5EF4-FFF2-40B4-BE49-F238E27FC236}">
                <a16:creationId xmlns:a16="http://schemas.microsoft.com/office/drawing/2014/main" id="{D9401EE2-B519-233C-8DA5-BD6B0608C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486400"/>
            <a:ext cx="161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[Brodersen92]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>
            <a:extLst>
              <a:ext uri="{FF2B5EF4-FFF2-40B4-BE49-F238E27FC236}">
                <a16:creationId xmlns:a16="http://schemas.microsoft.com/office/drawing/2014/main" id="{89F44D09-14BE-800D-32BB-3C5CB75FE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z="4000"/>
              <a:t>Standard Cell – The New Generation</a:t>
            </a:r>
          </a:p>
        </p:txBody>
      </p:sp>
      <p:pic>
        <p:nvPicPr>
          <p:cNvPr id="361476" name="Picture 4">
            <a:extLst>
              <a:ext uri="{FF2B5EF4-FFF2-40B4-BE49-F238E27FC236}">
                <a16:creationId xmlns:a16="http://schemas.microsoft.com/office/drawing/2014/main" id="{4D0A0931-8C58-8451-1A3D-43B7B56258DB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524000"/>
            <a:ext cx="523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1478" name="Text Box 6">
            <a:extLst>
              <a:ext uri="{FF2B5EF4-FFF2-40B4-BE49-F238E27FC236}">
                <a16:creationId xmlns:a16="http://schemas.microsoft.com/office/drawing/2014/main" id="{FC746D74-717D-5F2F-2F99-276518E5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86000"/>
            <a:ext cx="27447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315263"/>
                </a:solidFill>
              </a:rPr>
              <a:t>Cell-structure</a:t>
            </a:r>
          </a:p>
          <a:p>
            <a:r>
              <a:rPr lang="en-US" altLang="en-US" b="0">
                <a:solidFill>
                  <a:srgbClr val="315263"/>
                </a:solidFill>
              </a:rPr>
              <a:t>hidden under</a:t>
            </a:r>
            <a:br>
              <a:rPr lang="en-US" altLang="en-US" b="0">
                <a:solidFill>
                  <a:srgbClr val="315263"/>
                </a:solidFill>
              </a:rPr>
            </a:br>
            <a:r>
              <a:rPr lang="en-US" altLang="en-US" b="0">
                <a:solidFill>
                  <a:srgbClr val="315263"/>
                </a:solidFill>
              </a:rPr>
              <a:t>interconnect layers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E6169B01-00E8-67CE-82C5-62F469749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Standard Cell - Example</a:t>
            </a:r>
          </a:p>
        </p:txBody>
      </p:sp>
      <p:sp>
        <p:nvSpPr>
          <p:cNvPr id="368643" name="Text Box 3">
            <a:extLst>
              <a:ext uri="{FF2B5EF4-FFF2-40B4-BE49-F238E27FC236}">
                <a16:creationId xmlns:a16="http://schemas.microsoft.com/office/drawing/2014/main" id="{05AB2AD3-F67E-8C96-191E-086CE892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4379913"/>
            <a:ext cx="2927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3-input NAND cell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(from ST Microelectronics):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C = Load capacitance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T = input rise/fall time</a:t>
            </a:r>
          </a:p>
        </p:txBody>
      </p:sp>
      <p:pic>
        <p:nvPicPr>
          <p:cNvPr id="368644" name="Picture 4">
            <a:extLst>
              <a:ext uri="{FF2B5EF4-FFF2-40B4-BE49-F238E27FC236}">
                <a16:creationId xmlns:a16="http://schemas.microsoft.com/office/drawing/2014/main" id="{96B2AAA8-FDCD-2D5A-BC8B-8D1155B5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2659063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45" name="Picture 5">
            <a:extLst>
              <a:ext uri="{FF2B5EF4-FFF2-40B4-BE49-F238E27FC236}">
                <a16:creationId xmlns:a16="http://schemas.microsoft.com/office/drawing/2014/main" id="{636A358B-8227-5BCC-F159-DFF79AD6A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23438" r="3751" b="20313"/>
          <a:stretch>
            <a:fillRect/>
          </a:stretch>
        </p:blipFill>
        <p:spPr bwMode="auto">
          <a:xfrm>
            <a:off x="4343400" y="1676400"/>
            <a:ext cx="4267200" cy="211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D85BDD83-ECAF-704D-A9F1-9305422D1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altLang="en-US" sz="4000"/>
              <a:t>Automatic Cell Generation</a:t>
            </a:r>
          </a:p>
        </p:txBody>
      </p:sp>
      <p:pic>
        <p:nvPicPr>
          <p:cNvPr id="316427" name="Picture 11">
            <a:extLst>
              <a:ext uri="{FF2B5EF4-FFF2-40B4-BE49-F238E27FC236}">
                <a16:creationId xmlns:a16="http://schemas.microsoft.com/office/drawing/2014/main" id="{CFB1869D-80BF-89E0-BFA9-9DA17C9072AD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219200"/>
            <a:ext cx="685800" cy="3886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6423" name="Text Box 7">
            <a:extLst>
              <a:ext uri="{FF2B5EF4-FFF2-40B4-BE49-F238E27FC236}">
                <a16:creationId xmlns:a16="http://schemas.microsoft.com/office/drawing/2014/main" id="{F3F0C17C-5340-4E4E-A5FC-6A33EEEBD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6400800"/>
            <a:ext cx="2357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Courtesy Acadabra</a:t>
            </a:r>
          </a:p>
        </p:txBody>
      </p:sp>
      <p:sp>
        <p:nvSpPr>
          <p:cNvPr id="316425" name="Text Box 9">
            <a:extLst>
              <a:ext uri="{FF2B5EF4-FFF2-40B4-BE49-F238E27FC236}">
                <a16:creationId xmlns:a16="http://schemas.microsoft.com/office/drawing/2014/main" id="{7129DB0A-A73F-2E2B-6778-E1A53156A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5257800"/>
            <a:ext cx="171291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Initial transistor</a:t>
            </a:r>
          </a:p>
          <a:p>
            <a:r>
              <a:rPr lang="en-US" altLang="en-US" sz="1600" i="0"/>
              <a:t>geometries</a:t>
            </a:r>
          </a:p>
        </p:txBody>
      </p:sp>
      <p:pic>
        <p:nvPicPr>
          <p:cNvPr id="316429" name="Picture 13">
            <a:extLst>
              <a:ext uri="{FF2B5EF4-FFF2-40B4-BE49-F238E27FC236}">
                <a16:creationId xmlns:a16="http://schemas.microsoft.com/office/drawing/2014/main" id="{43B9EAF3-367C-6FC9-AEAD-1B7CE65CFD94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182688"/>
            <a:ext cx="5943600" cy="3922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6431" name="Text Box 15">
            <a:extLst>
              <a:ext uri="{FF2B5EF4-FFF2-40B4-BE49-F238E27FC236}">
                <a16:creationId xmlns:a16="http://schemas.microsoft.com/office/drawing/2014/main" id="{B332DBA5-6E9A-1FC8-EC4A-701D169DF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638" y="5257800"/>
            <a:ext cx="12350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Placed</a:t>
            </a:r>
            <a:br>
              <a:rPr lang="en-US" altLang="en-US" sz="1600" i="0"/>
            </a:br>
            <a:r>
              <a:rPr lang="en-US" altLang="en-US" sz="1600" i="0"/>
              <a:t>transistors</a:t>
            </a:r>
          </a:p>
        </p:txBody>
      </p:sp>
      <p:sp>
        <p:nvSpPr>
          <p:cNvPr id="316432" name="Text Box 16">
            <a:extLst>
              <a:ext uri="{FF2B5EF4-FFF2-40B4-BE49-F238E27FC236}">
                <a16:creationId xmlns:a16="http://schemas.microsoft.com/office/drawing/2014/main" id="{31EDE5EC-38FC-84D9-E0BC-EA22FAAC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257800"/>
            <a:ext cx="8826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Routed</a:t>
            </a:r>
            <a:br>
              <a:rPr lang="en-US" altLang="en-US" sz="1600" i="0"/>
            </a:br>
            <a:r>
              <a:rPr lang="en-US" altLang="en-US" sz="1600" i="0"/>
              <a:t>cell</a:t>
            </a:r>
          </a:p>
        </p:txBody>
      </p:sp>
      <p:sp>
        <p:nvSpPr>
          <p:cNvPr id="316433" name="Text Box 17">
            <a:extLst>
              <a:ext uri="{FF2B5EF4-FFF2-40B4-BE49-F238E27FC236}">
                <a16:creationId xmlns:a16="http://schemas.microsoft.com/office/drawing/2014/main" id="{EC815507-1513-52D1-6690-CA1DF6856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25" y="5257800"/>
            <a:ext cx="12890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Compacted</a:t>
            </a:r>
            <a:br>
              <a:rPr lang="en-US" altLang="en-US" sz="1600" i="0"/>
            </a:br>
            <a:r>
              <a:rPr lang="en-US" altLang="en-US" sz="1600" i="0"/>
              <a:t>cell</a:t>
            </a:r>
          </a:p>
        </p:txBody>
      </p:sp>
      <p:sp>
        <p:nvSpPr>
          <p:cNvPr id="316434" name="Text Box 18">
            <a:extLst>
              <a:ext uri="{FF2B5EF4-FFF2-40B4-BE49-F238E27FC236}">
                <a16:creationId xmlns:a16="http://schemas.microsoft.com/office/drawing/2014/main" id="{BB931BFD-BD13-8068-281E-BCA4CE3DC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257800"/>
            <a:ext cx="1019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Finished</a:t>
            </a:r>
          </a:p>
          <a:p>
            <a:r>
              <a:rPr lang="en-US" altLang="en-US" sz="1600" i="0"/>
              <a:t>cell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88ADEC27-1E64-66DC-2628-F4D585D32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A Historical Perspective: the PLA</a:t>
            </a:r>
          </a:p>
        </p:txBody>
      </p:sp>
      <p:grpSp>
        <p:nvGrpSpPr>
          <p:cNvPr id="370695" name="Group 7">
            <a:extLst>
              <a:ext uri="{FF2B5EF4-FFF2-40B4-BE49-F238E27FC236}">
                <a16:creationId xmlns:a16="http://schemas.microsoft.com/office/drawing/2014/main" id="{63D5AF91-95EC-C64E-7953-76C3F62DBA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57400" y="1597025"/>
            <a:ext cx="4953000" cy="4043363"/>
            <a:chOff x="1296" y="1006"/>
            <a:chExt cx="2928" cy="2390"/>
          </a:xfrm>
        </p:grpSpPr>
        <p:sp>
          <p:nvSpPr>
            <p:cNvPr id="370694" name="AutoShape 6">
              <a:extLst>
                <a:ext uri="{FF2B5EF4-FFF2-40B4-BE49-F238E27FC236}">
                  <a16:creationId xmlns:a16="http://schemas.microsoft.com/office/drawing/2014/main" id="{A1A885CF-9B82-FFB0-E0E3-40222C0B539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6" y="1008"/>
              <a:ext cx="2928" cy="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96" name="Rectangle 8">
              <a:extLst>
                <a:ext uri="{FF2B5EF4-FFF2-40B4-BE49-F238E27FC236}">
                  <a16:creationId xmlns:a16="http://schemas.microsoft.com/office/drawing/2014/main" id="{BD0BE838-3D59-4A44-81BD-49B23A04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288"/>
              <a:ext cx="1400" cy="824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697" name="Rectangle 9">
              <a:extLst>
                <a:ext uri="{FF2B5EF4-FFF2-40B4-BE49-F238E27FC236}">
                  <a16:creationId xmlns:a16="http://schemas.microsoft.com/office/drawing/2014/main" id="{50842CA0-10C7-E930-9B35-FE6A362A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1288"/>
              <a:ext cx="952" cy="824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698" name="Freeform 10">
              <a:extLst>
                <a:ext uri="{FF2B5EF4-FFF2-40B4-BE49-F238E27FC236}">
                  <a16:creationId xmlns:a16="http://schemas.microsoft.com/office/drawing/2014/main" id="{FB26E699-02DD-B9AF-FB07-EBF8A245E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" y="2448"/>
              <a:ext cx="212" cy="180"/>
            </a:xfrm>
            <a:custGeom>
              <a:avLst/>
              <a:gdLst>
                <a:gd name="T0" fmla="*/ 212 w 212"/>
                <a:gd name="T1" fmla="*/ 180 h 180"/>
                <a:gd name="T2" fmla="*/ 108 w 212"/>
                <a:gd name="T3" fmla="*/ 0 h 180"/>
                <a:gd name="T4" fmla="*/ 0 w 212"/>
                <a:gd name="T5" fmla="*/ 180 h 180"/>
                <a:gd name="T6" fmla="*/ 212 w 212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80">
                  <a:moveTo>
                    <a:pt x="212" y="180"/>
                  </a:moveTo>
                  <a:lnTo>
                    <a:pt x="108" y="0"/>
                  </a:lnTo>
                  <a:lnTo>
                    <a:pt x="0" y="180"/>
                  </a:lnTo>
                  <a:lnTo>
                    <a:pt x="212" y="18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699" name="Oval 11">
              <a:extLst>
                <a:ext uri="{FF2B5EF4-FFF2-40B4-BE49-F238E27FC236}">
                  <a16:creationId xmlns:a16="http://schemas.microsoft.com/office/drawing/2014/main" id="{6F9A2F5A-707D-0784-17CD-C13135CC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2388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0" name="Freeform 12">
              <a:extLst>
                <a:ext uri="{FF2B5EF4-FFF2-40B4-BE49-F238E27FC236}">
                  <a16:creationId xmlns:a16="http://schemas.microsoft.com/office/drawing/2014/main" id="{6465C3FB-AD60-B488-B5C6-528F7325F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" y="2872"/>
              <a:ext cx="212" cy="184"/>
            </a:xfrm>
            <a:custGeom>
              <a:avLst/>
              <a:gdLst>
                <a:gd name="T0" fmla="*/ 212 w 212"/>
                <a:gd name="T1" fmla="*/ 184 h 184"/>
                <a:gd name="T2" fmla="*/ 108 w 212"/>
                <a:gd name="T3" fmla="*/ 0 h 184"/>
                <a:gd name="T4" fmla="*/ 0 w 212"/>
                <a:gd name="T5" fmla="*/ 184 h 184"/>
                <a:gd name="T6" fmla="*/ 212 w 212"/>
                <a:gd name="T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84">
                  <a:moveTo>
                    <a:pt x="212" y="184"/>
                  </a:moveTo>
                  <a:lnTo>
                    <a:pt x="108" y="0"/>
                  </a:lnTo>
                  <a:lnTo>
                    <a:pt x="0" y="184"/>
                  </a:lnTo>
                  <a:lnTo>
                    <a:pt x="212" y="18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1" name="Oval 13">
              <a:extLst>
                <a:ext uri="{FF2B5EF4-FFF2-40B4-BE49-F238E27FC236}">
                  <a16:creationId xmlns:a16="http://schemas.microsoft.com/office/drawing/2014/main" id="{789E4BA8-1DCF-E5A4-9049-03443596F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2812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2" name="Line 14">
              <a:extLst>
                <a:ext uri="{FF2B5EF4-FFF2-40B4-BE49-F238E27FC236}">
                  <a16:creationId xmlns:a16="http://schemas.microsoft.com/office/drawing/2014/main" id="{5CC37710-1275-7616-6617-097F7525D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2184"/>
              <a:ext cx="1" cy="2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3" name="Freeform 15">
              <a:extLst>
                <a:ext uri="{FF2B5EF4-FFF2-40B4-BE49-F238E27FC236}">
                  <a16:creationId xmlns:a16="http://schemas.microsoft.com/office/drawing/2014/main" id="{FC7EC3B3-CD0B-BEAD-5CE5-6E8FECD33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2112"/>
              <a:ext cx="60" cy="96"/>
            </a:xfrm>
            <a:custGeom>
              <a:avLst/>
              <a:gdLst>
                <a:gd name="T0" fmla="*/ 8 w 15"/>
                <a:gd name="T1" fmla="*/ 20 h 24"/>
                <a:gd name="T2" fmla="*/ 0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8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5 w 15"/>
                <a:gd name="T15" fmla="*/ 24 h 24"/>
                <a:gd name="T16" fmla="*/ 8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2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8"/>
                    <a:pt x="7" y="4"/>
                    <a:pt x="8" y="0"/>
                  </a:cubicBezTo>
                  <a:cubicBezTo>
                    <a:pt x="9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4" name="Line 16">
              <a:extLst>
                <a:ext uri="{FF2B5EF4-FFF2-40B4-BE49-F238E27FC236}">
                  <a16:creationId xmlns:a16="http://schemas.microsoft.com/office/drawing/2014/main" id="{45BB69E2-579C-1A30-40DC-4746F3E14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2628"/>
              <a:ext cx="1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5" name="Oval 17">
              <a:extLst>
                <a:ext uri="{FF2B5EF4-FFF2-40B4-BE49-F238E27FC236}">
                  <a16:creationId xmlns:a16="http://schemas.microsoft.com/office/drawing/2014/main" id="{0B198756-3A68-353B-0A39-47FA78FE4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" y="2696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6" name="Freeform 18">
              <a:extLst>
                <a:ext uri="{FF2B5EF4-FFF2-40B4-BE49-F238E27FC236}">
                  <a16:creationId xmlns:a16="http://schemas.microsoft.com/office/drawing/2014/main" id="{8463D1FA-8A0D-896F-9E83-9A7D7EB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2184"/>
              <a:ext cx="204" cy="536"/>
            </a:xfrm>
            <a:custGeom>
              <a:avLst/>
              <a:gdLst>
                <a:gd name="T0" fmla="*/ 204 w 204"/>
                <a:gd name="T1" fmla="*/ 536 h 536"/>
                <a:gd name="T2" fmla="*/ 0 w 204"/>
                <a:gd name="T3" fmla="*/ 536 h 536"/>
                <a:gd name="T4" fmla="*/ 0 w 204"/>
                <a:gd name="T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536">
                  <a:moveTo>
                    <a:pt x="204" y="536"/>
                  </a:moveTo>
                  <a:lnTo>
                    <a:pt x="0" y="53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7" name="Freeform 19">
              <a:extLst>
                <a:ext uri="{FF2B5EF4-FFF2-40B4-BE49-F238E27FC236}">
                  <a16:creationId xmlns:a16="http://schemas.microsoft.com/office/drawing/2014/main" id="{7E33C4F8-B9E7-81F9-A228-589E149B0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2112"/>
              <a:ext cx="60" cy="96"/>
            </a:xfrm>
            <a:custGeom>
              <a:avLst/>
              <a:gdLst>
                <a:gd name="T0" fmla="*/ 8 w 15"/>
                <a:gd name="T1" fmla="*/ 20 h 24"/>
                <a:gd name="T2" fmla="*/ 0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8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5 w 15"/>
                <a:gd name="T15" fmla="*/ 24 h 24"/>
                <a:gd name="T16" fmla="*/ 8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2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8"/>
                    <a:pt x="7" y="4"/>
                    <a:pt x="8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8" name="Line 20">
              <a:extLst>
                <a:ext uri="{FF2B5EF4-FFF2-40B4-BE49-F238E27FC236}">
                  <a16:creationId xmlns:a16="http://schemas.microsoft.com/office/drawing/2014/main" id="{13154AE7-5143-70D4-A2FB-5D59E76EF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3124"/>
              <a:ext cx="1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09" name="Freeform 21">
              <a:extLst>
                <a:ext uri="{FF2B5EF4-FFF2-40B4-BE49-F238E27FC236}">
                  <a16:creationId xmlns:a16="http://schemas.microsoft.com/office/drawing/2014/main" id="{FC51CBF7-8B3B-8DA5-ACB5-C949A24C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" y="3056"/>
              <a:ext cx="60" cy="96"/>
            </a:xfrm>
            <a:custGeom>
              <a:avLst/>
              <a:gdLst>
                <a:gd name="T0" fmla="*/ 8 w 15"/>
                <a:gd name="T1" fmla="*/ 19 h 24"/>
                <a:gd name="T2" fmla="*/ 0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8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5 w 15"/>
                <a:gd name="T15" fmla="*/ 24 h 24"/>
                <a:gd name="T16" fmla="*/ 8 w 15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19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8"/>
                    <a:pt x="7" y="4"/>
                    <a:pt x="8" y="0"/>
                  </a:cubicBezTo>
                  <a:cubicBezTo>
                    <a:pt x="9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0" name="Rectangle 22">
              <a:extLst>
                <a:ext uri="{FF2B5EF4-FFF2-40B4-BE49-F238E27FC236}">
                  <a16:creationId xmlns:a16="http://schemas.microsoft.com/office/drawing/2014/main" id="{2CA9614A-B60C-E9FA-FF3B-A89878565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3213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11" name="Rectangle 23">
              <a:extLst>
                <a:ext uri="{FF2B5EF4-FFF2-40B4-BE49-F238E27FC236}">
                  <a16:creationId xmlns:a16="http://schemas.microsoft.com/office/drawing/2014/main" id="{E349D6F1-CA16-27D6-47E8-6759CEF62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" y="3273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70712" name="Freeform 24">
              <a:extLst>
                <a:ext uri="{FF2B5EF4-FFF2-40B4-BE49-F238E27FC236}">
                  <a16:creationId xmlns:a16="http://schemas.microsoft.com/office/drawing/2014/main" id="{041C8FED-3505-A6E0-04FE-DCBB36AA3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448"/>
              <a:ext cx="208" cy="180"/>
            </a:xfrm>
            <a:custGeom>
              <a:avLst/>
              <a:gdLst>
                <a:gd name="T0" fmla="*/ 208 w 208"/>
                <a:gd name="T1" fmla="*/ 180 h 180"/>
                <a:gd name="T2" fmla="*/ 104 w 208"/>
                <a:gd name="T3" fmla="*/ 0 h 180"/>
                <a:gd name="T4" fmla="*/ 0 w 208"/>
                <a:gd name="T5" fmla="*/ 180 h 180"/>
                <a:gd name="T6" fmla="*/ 208 w 208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0">
                  <a:moveTo>
                    <a:pt x="208" y="180"/>
                  </a:moveTo>
                  <a:lnTo>
                    <a:pt x="104" y="0"/>
                  </a:lnTo>
                  <a:lnTo>
                    <a:pt x="0" y="180"/>
                  </a:lnTo>
                  <a:lnTo>
                    <a:pt x="208" y="18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3" name="Oval 25">
              <a:extLst>
                <a:ext uri="{FF2B5EF4-FFF2-40B4-BE49-F238E27FC236}">
                  <a16:creationId xmlns:a16="http://schemas.microsoft.com/office/drawing/2014/main" id="{9C1F5E89-2811-6B15-D4AF-3F42D990E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2388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4" name="Freeform 26">
              <a:extLst>
                <a:ext uri="{FF2B5EF4-FFF2-40B4-BE49-F238E27FC236}">
                  <a16:creationId xmlns:a16="http://schemas.microsoft.com/office/drawing/2014/main" id="{1EA36D69-29B5-6784-D23B-CC4A3DE95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" y="2872"/>
              <a:ext cx="208" cy="184"/>
            </a:xfrm>
            <a:custGeom>
              <a:avLst/>
              <a:gdLst>
                <a:gd name="T0" fmla="*/ 208 w 208"/>
                <a:gd name="T1" fmla="*/ 184 h 184"/>
                <a:gd name="T2" fmla="*/ 104 w 208"/>
                <a:gd name="T3" fmla="*/ 0 h 184"/>
                <a:gd name="T4" fmla="*/ 0 w 208"/>
                <a:gd name="T5" fmla="*/ 184 h 184"/>
                <a:gd name="T6" fmla="*/ 208 w 208"/>
                <a:gd name="T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4">
                  <a:moveTo>
                    <a:pt x="208" y="184"/>
                  </a:moveTo>
                  <a:lnTo>
                    <a:pt x="104" y="0"/>
                  </a:lnTo>
                  <a:lnTo>
                    <a:pt x="0" y="184"/>
                  </a:lnTo>
                  <a:lnTo>
                    <a:pt x="208" y="18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5" name="Oval 27">
              <a:extLst>
                <a:ext uri="{FF2B5EF4-FFF2-40B4-BE49-F238E27FC236}">
                  <a16:creationId xmlns:a16="http://schemas.microsoft.com/office/drawing/2014/main" id="{E9BB9651-9AAF-D608-4700-FA7637744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2812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6" name="Line 28">
              <a:extLst>
                <a:ext uri="{FF2B5EF4-FFF2-40B4-BE49-F238E27FC236}">
                  <a16:creationId xmlns:a16="http://schemas.microsoft.com/office/drawing/2014/main" id="{E34FBCCA-07F7-1FE1-B2EB-FDBBD95D3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8" y="2184"/>
              <a:ext cx="1" cy="2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7" name="Freeform 29">
              <a:extLst>
                <a:ext uri="{FF2B5EF4-FFF2-40B4-BE49-F238E27FC236}">
                  <a16:creationId xmlns:a16="http://schemas.microsoft.com/office/drawing/2014/main" id="{54A7D9FF-851C-7D87-F710-FBB4A0603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112"/>
              <a:ext cx="56" cy="96"/>
            </a:xfrm>
            <a:custGeom>
              <a:avLst/>
              <a:gdLst>
                <a:gd name="T0" fmla="*/ 7 w 14"/>
                <a:gd name="T1" fmla="*/ 20 h 24"/>
                <a:gd name="T2" fmla="*/ 0 w 14"/>
                <a:gd name="T3" fmla="*/ 24 h 24"/>
                <a:gd name="T4" fmla="*/ 0 w 14"/>
                <a:gd name="T5" fmla="*/ 24 h 24"/>
                <a:gd name="T6" fmla="*/ 4 w 14"/>
                <a:gd name="T7" fmla="*/ 12 h 24"/>
                <a:gd name="T8" fmla="*/ 7 w 14"/>
                <a:gd name="T9" fmla="*/ 0 h 24"/>
                <a:gd name="T10" fmla="*/ 10 w 14"/>
                <a:gd name="T11" fmla="*/ 12 h 24"/>
                <a:gd name="T12" fmla="*/ 14 w 14"/>
                <a:gd name="T13" fmla="*/ 24 h 24"/>
                <a:gd name="T14" fmla="*/ 14 w 14"/>
                <a:gd name="T15" fmla="*/ 24 h 24"/>
                <a:gd name="T16" fmla="*/ 7 w 14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4">
                  <a:moveTo>
                    <a:pt x="7" y="2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8"/>
                    <a:pt x="6" y="4"/>
                    <a:pt x="7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8" name="Line 30">
              <a:extLst>
                <a:ext uri="{FF2B5EF4-FFF2-40B4-BE49-F238E27FC236}">
                  <a16:creationId xmlns:a16="http://schemas.microsoft.com/office/drawing/2014/main" id="{ECC682A8-CA2D-B33A-371B-51A35629D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8" y="2628"/>
              <a:ext cx="1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19" name="Oval 31">
              <a:extLst>
                <a:ext uri="{FF2B5EF4-FFF2-40B4-BE49-F238E27FC236}">
                  <a16:creationId xmlns:a16="http://schemas.microsoft.com/office/drawing/2014/main" id="{4B14CB56-2A02-E809-C7D3-8CD029ED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2696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0" name="Freeform 32">
              <a:extLst>
                <a:ext uri="{FF2B5EF4-FFF2-40B4-BE49-F238E27FC236}">
                  <a16:creationId xmlns:a16="http://schemas.microsoft.com/office/drawing/2014/main" id="{8ECC0747-EC12-EC79-086A-96DB6D472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" y="2184"/>
              <a:ext cx="204" cy="536"/>
            </a:xfrm>
            <a:custGeom>
              <a:avLst/>
              <a:gdLst>
                <a:gd name="T0" fmla="*/ 204 w 204"/>
                <a:gd name="T1" fmla="*/ 536 h 536"/>
                <a:gd name="T2" fmla="*/ 0 w 204"/>
                <a:gd name="T3" fmla="*/ 536 h 536"/>
                <a:gd name="T4" fmla="*/ 0 w 204"/>
                <a:gd name="T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536">
                  <a:moveTo>
                    <a:pt x="204" y="536"/>
                  </a:moveTo>
                  <a:lnTo>
                    <a:pt x="0" y="53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1" name="Freeform 33">
              <a:extLst>
                <a:ext uri="{FF2B5EF4-FFF2-40B4-BE49-F238E27FC236}">
                  <a16:creationId xmlns:a16="http://schemas.microsoft.com/office/drawing/2014/main" id="{AD18F50E-6421-522B-ED8D-FB7961A97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2112"/>
              <a:ext cx="60" cy="96"/>
            </a:xfrm>
            <a:custGeom>
              <a:avLst/>
              <a:gdLst>
                <a:gd name="T0" fmla="*/ 8 w 15"/>
                <a:gd name="T1" fmla="*/ 20 h 24"/>
                <a:gd name="T2" fmla="*/ 1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8 w 15"/>
                <a:gd name="T9" fmla="*/ 0 h 24"/>
                <a:gd name="T10" fmla="*/ 11 w 15"/>
                <a:gd name="T11" fmla="*/ 12 h 24"/>
                <a:gd name="T12" fmla="*/ 15 w 15"/>
                <a:gd name="T13" fmla="*/ 24 h 24"/>
                <a:gd name="T14" fmla="*/ 15 w 15"/>
                <a:gd name="T15" fmla="*/ 24 h 24"/>
                <a:gd name="T16" fmla="*/ 8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20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8"/>
                    <a:pt x="7" y="4"/>
                    <a:pt x="8" y="0"/>
                  </a:cubicBezTo>
                  <a:cubicBezTo>
                    <a:pt x="9" y="4"/>
                    <a:pt x="10" y="8"/>
                    <a:pt x="11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2" name="Line 34">
              <a:extLst>
                <a:ext uri="{FF2B5EF4-FFF2-40B4-BE49-F238E27FC236}">
                  <a16:creationId xmlns:a16="http://schemas.microsoft.com/office/drawing/2014/main" id="{F4CD332C-73B3-F0DE-62CC-088BCCA4B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8" y="3124"/>
              <a:ext cx="1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3" name="Freeform 35">
              <a:extLst>
                <a:ext uri="{FF2B5EF4-FFF2-40B4-BE49-F238E27FC236}">
                  <a16:creationId xmlns:a16="http://schemas.microsoft.com/office/drawing/2014/main" id="{1D899053-5C2F-875D-8455-36DC6A5CF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3056"/>
              <a:ext cx="56" cy="96"/>
            </a:xfrm>
            <a:custGeom>
              <a:avLst/>
              <a:gdLst>
                <a:gd name="T0" fmla="*/ 7 w 14"/>
                <a:gd name="T1" fmla="*/ 19 h 24"/>
                <a:gd name="T2" fmla="*/ 0 w 14"/>
                <a:gd name="T3" fmla="*/ 24 h 24"/>
                <a:gd name="T4" fmla="*/ 0 w 14"/>
                <a:gd name="T5" fmla="*/ 24 h 24"/>
                <a:gd name="T6" fmla="*/ 4 w 14"/>
                <a:gd name="T7" fmla="*/ 12 h 24"/>
                <a:gd name="T8" fmla="*/ 7 w 14"/>
                <a:gd name="T9" fmla="*/ 0 h 24"/>
                <a:gd name="T10" fmla="*/ 10 w 14"/>
                <a:gd name="T11" fmla="*/ 12 h 24"/>
                <a:gd name="T12" fmla="*/ 14 w 14"/>
                <a:gd name="T13" fmla="*/ 24 h 24"/>
                <a:gd name="T14" fmla="*/ 14 w 14"/>
                <a:gd name="T15" fmla="*/ 24 h 24"/>
                <a:gd name="T16" fmla="*/ 7 w 14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4">
                  <a:moveTo>
                    <a:pt x="7" y="19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8"/>
                    <a:pt x="6" y="4"/>
                    <a:pt x="7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7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4" name="Rectangle 36">
              <a:extLst>
                <a:ext uri="{FF2B5EF4-FFF2-40B4-BE49-F238E27FC236}">
                  <a16:creationId xmlns:a16="http://schemas.microsoft.com/office/drawing/2014/main" id="{0D67288B-CC37-4B29-3457-6211D0338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213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25" name="Rectangle 37">
              <a:extLst>
                <a:ext uri="{FF2B5EF4-FFF2-40B4-BE49-F238E27FC236}">
                  <a16:creationId xmlns:a16="http://schemas.microsoft.com/office/drawing/2014/main" id="{FB42710E-3C88-068A-052D-CF43FCFE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" y="3273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70726" name="Freeform 38">
              <a:extLst>
                <a:ext uri="{FF2B5EF4-FFF2-40B4-BE49-F238E27FC236}">
                  <a16:creationId xmlns:a16="http://schemas.microsoft.com/office/drawing/2014/main" id="{B0F80FA7-0B96-70FC-6857-9B8438D0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2448"/>
              <a:ext cx="208" cy="180"/>
            </a:xfrm>
            <a:custGeom>
              <a:avLst/>
              <a:gdLst>
                <a:gd name="T0" fmla="*/ 208 w 208"/>
                <a:gd name="T1" fmla="*/ 180 h 180"/>
                <a:gd name="T2" fmla="*/ 104 w 208"/>
                <a:gd name="T3" fmla="*/ 0 h 180"/>
                <a:gd name="T4" fmla="*/ 0 w 208"/>
                <a:gd name="T5" fmla="*/ 180 h 180"/>
                <a:gd name="T6" fmla="*/ 208 w 208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0">
                  <a:moveTo>
                    <a:pt x="208" y="180"/>
                  </a:moveTo>
                  <a:lnTo>
                    <a:pt x="104" y="0"/>
                  </a:lnTo>
                  <a:lnTo>
                    <a:pt x="0" y="180"/>
                  </a:lnTo>
                  <a:lnTo>
                    <a:pt x="208" y="18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7" name="Oval 39">
              <a:extLst>
                <a:ext uri="{FF2B5EF4-FFF2-40B4-BE49-F238E27FC236}">
                  <a16:creationId xmlns:a16="http://schemas.microsoft.com/office/drawing/2014/main" id="{34004521-D9BE-0412-0262-602C3DF59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388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8" name="Freeform 40">
              <a:extLst>
                <a:ext uri="{FF2B5EF4-FFF2-40B4-BE49-F238E27FC236}">
                  <a16:creationId xmlns:a16="http://schemas.microsoft.com/office/drawing/2014/main" id="{E62B72E3-E7AD-4744-F9CC-F57804FB3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2872"/>
              <a:ext cx="208" cy="184"/>
            </a:xfrm>
            <a:custGeom>
              <a:avLst/>
              <a:gdLst>
                <a:gd name="T0" fmla="*/ 208 w 208"/>
                <a:gd name="T1" fmla="*/ 184 h 184"/>
                <a:gd name="T2" fmla="*/ 104 w 208"/>
                <a:gd name="T3" fmla="*/ 0 h 184"/>
                <a:gd name="T4" fmla="*/ 0 w 208"/>
                <a:gd name="T5" fmla="*/ 184 h 184"/>
                <a:gd name="T6" fmla="*/ 208 w 208"/>
                <a:gd name="T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4">
                  <a:moveTo>
                    <a:pt x="208" y="184"/>
                  </a:moveTo>
                  <a:lnTo>
                    <a:pt x="104" y="0"/>
                  </a:lnTo>
                  <a:lnTo>
                    <a:pt x="0" y="184"/>
                  </a:lnTo>
                  <a:lnTo>
                    <a:pt x="208" y="184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29" name="Oval 41">
              <a:extLst>
                <a:ext uri="{FF2B5EF4-FFF2-40B4-BE49-F238E27FC236}">
                  <a16:creationId xmlns:a16="http://schemas.microsoft.com/office/drawing/2014/main" id="{27EC3BA7-8AFD-D77F-0EC6-309B0DF94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2812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0" name="Line 42">
              <a:extLst>
                <a:ext uri="{FF2B5EF4-FFF2-40B4-BE49-F238E27FC236}">
                  <a16:creationId xmlns:a16="http://schemas.microsoft.com/office/drawing/2014/main" id="{CE06E55C-3812-EA00-FB98-6FF03FD4B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" y="2184"/>
              <a:ext cx="1" cy="2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1" name="Freeform 43">
              <a:extLst>
                <a:ext uri="{FF2B5EF4-FFF2-40B4-BE49-F238E27FC236}">
                  <a16:creationId xmlns:a16="http://schemas.microsoft.com/office/drawing/2014/main" id="{58788615-2B4F-644C-4F6C-9F7F45DB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2112"/>
              <a:ext cx="60" cy="96"/>
            </a:xfrm>
            <a:custGeom>
              <a:avLst/>
              <a:gdLst>
                <a:gd name="T0" fmla="*/ 7 w 15"/>
                <a:gd name="T1" fmla="*/ 20 h 24"/>
                <a:gd name="T2" fmla="*/ 0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7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4 w 15"/>
                <a:gd name="T15" fmla="*/ 24 h 24"/>
                <a:gd name="T16" fmla="*/ 7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2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8"/>
                    <a:pt x="6" y="4"/>
                    <a:pt x="7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2" name="Line 44">
              <a:extLst>
                <a:ext uri="{FF2B5EF4-FFF2-40B4-BE49-F238E27FC236}">
                  <a16:creationId xmlns:a16="http://schemas.microsoft.com/office/drawing/2014/main" id="{B6E30B84-029C-A6A0-6C15-993963B26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628"/>
              <a:ext cx="1" cy="1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3" name="Oval 45">
              <a:extLst>
                <a:ext uri="{FF2B5EF4-FFF2-40B4-BE49-F238E27FC236}">
                  <a16:creationId xmlns:a16="http://schemas.microsoft.com/office/drawing/2014/main" id="{347A3D92-9436-C3CB-7066-FAC26938E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96"/>
              <a:ext cx="48" cy="4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4" name="Freeform 46">
              <a:extLst>
                <a:ext uri="{FF2B5EF4-FFF2-40B4-BE49-F238E27FC236}">
                  <a16:creationId xmlns:a16="http://schemas.microsoft.com/office/drawing/2014/main" id="{9C2A39A0-B691-5715-CD4C-F3D51B2DA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" y="2184"/>
              <a:ext cx="204" cy="536"/>
            </a:xfrm>
            <a:custGeom>
              <a:avLst/>
              <a:gdLst>
                <a:gd name="T0" fmla="*/ 204 w 204"/>
                <a:gd name="T1" fmla="*/ 536 h 536"/>
                <a:gd name="T2" fmla="*/ 0 w 204"/>
                <a:gd name="T3" fmla="*/ 536 h 536"/>
                <a:gd name="T4" fmla="*/ 0 w 204"/>
                <a:gd name="T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536">
                  <a:moveTo>
                    <a:pt x="204" y="536"/>
                  </a:moveTo>
                  <a:lnTo>
                    <a:pt x="0" y="53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5" name="Freeform 47">
              <a:extLst>
                <a:ext uri="{FF2B5EF4-FFF2-40B4-BE49-F238E27FC236}">
                  <a16:creationId xmlns:a16="http://schemas.microsoft.com/office/drawing/2014/main" id="{579A984F-EBA1-E25C-18C2-D805E994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112"/>
              <a:ext cx="60" cy="96"/>
            </a:xfrm>
            <a:custGeom>
              <a:avLst/>
              <a:gdLst>
                <a:gd name="T0" fmla="*/ 7 w 15"/>
                <a:gd name="T1" fmla="*/ 20 h 24"/>
                <a:gd name="T2" fmla="*/ 0 w 15"/>
                <a:gd name="T3" fmla="*/ 24 h 24"/>
                <a:gd name="T4" fmla="*/ 0 w 15"/>
                <a:gd name="T5" fmla="*/ 24 h 24"/>
                <a:gd name="T6" fmla="*/ 4 w 15"/>
                <a:gd name="T7" fmla="*/ 12 h 24"/>
                <a:gd name="T8" fmla="*/ 7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4 w 15"/>
                <a:gd name="T15" fmla="*/ 24 h 24"/>
                <a:gd name="T16" fmla="*/ 7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2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8"/>
                    <a:pt x="6" y="4"/>
                    <a:pt x="7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6" name="Line 48">
              <a:extLst>
                <a:ext uri="{FF2B5EF4-FFF2-40B4-BE49-F238E27FC236}">
                  <a16:creationId xmlns:a16="http://schemas.microsoft.com/office/drawing/2014/main" id="{A6D7F996-66EB-5482-9C44-745B30EF5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" y="3124"/>
              <a:ext cx="1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7" name="Freeform 49">
              <a:extLst>
                <a:ext uri="{FF2B5EF4-FFF2-40B4-BE49-F238E27FC236}">
                  <a16:creationId xmlns:a16="http://schemas.microsoft.com/office/drawing/2014/main" id="{C8AF2422-4D5D-98DC-5751-D1E5171B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3056"/>
              <a:ext cx="60" cy="96"/>
            </a:xfrm>
            <a:custGeom>
              <a:avLst/>
              <a:gdLst>
                <a:gd name="T0" fmla="*/ 7 w 15"/>
                <a:gd name="T1" fmla="*/ 19 h 24"/>
                <a:gd name="T2" fmla="*/ 0 w 15"/>
                <a:gd name="T3" fmla="*/ 24 h 24"/>
                <a:gd name="T4" fmla="*/ 0 w 15"/>
                <a:gd name="T5" fmla="*/ 24 h 24"/>
                <a:gd name="T6" fmla="*/ 5 w 15"/>
                <a:gd name="T7" fmla="*/ 12 h 24"/>
                <a:gd name="T8" fmla="*/ 7 w 15"/>
                <a:gd name="T9" fmla="*/ 0 h 24"/>
                <a:gd name="T10" fmla="*/ 10 w 15"/>
                <a:gd name="T11" fmla="*/ 12 h 24"/>
                <a:gd name="T12" fmla="*/ 15 w 15"/>
                <a:gd name="T13" fmla="*/ 24 h 24"/>
                <a:gd name="T14" fmla="*/ 14 w 15"/>
                <a:gd name="T15" fmla="*/ 24 h 24"/>
                <a:gd name="T16" fmla="*/ 7 w 15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19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8"/>
                    <a:pt x="6" y="4"/>
                    <a:pt x="7" y="0"/>
                  </a:cubicBezTo>
                  <a:cubicBezTo>
                    <a:pt x="8" y="4"/>
                    <a:pt x="9" y="8"/>
                    <a:pt x="10" y="1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7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38" name="Rectangle 50">
              <a:extLst>
                <a:ext uri="{FF2B5EF4-FFF2-40B4-BE49-F238E27FC236}">
                  <a16:creationId xmlns:a16="http://schemas.microsoft.com/office/drawing/2014/main" id="{E9CE588D-DDA8-F92D-8F20-A8214F8B0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5" y="3213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39" name="Rectangle 51">
              <a:extLst>
                <a:ext uri="{FF2B5EF4-FFF2-40B4-BE49-F238E27FC236}">
                  <a16:creationId xmlns:a16="http://schemas.microsoft.com/office/drawing/2014/main" id="{26FADD6A-A2C8-5D5A-562A-8040C7B68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3273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70740" name="Freeform 52">
              <a:extLst>
                <a:ext uri="{FF2B5EF4-FFF2-40B4-BE49-F238E27FC236}">
                  <a16:creationId xmlns:a16="http://schemas.microsoft.com/office/drawing/2014/main" id="{B7C1A401-050F-1758-EDC3-C3D600115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2408"/>
              <a:ext cx="212" cy="184"/>
            </a:xfrm>
            <a:custGeom>
              <a:avLst/>
              <a:gdLst>
                <a:gd name="T0" fmla="*/ 0 w 212"/>
                <a:gd name="T1" fmla="*/ 0 h 184"/>
                <a:gd name="T2" fmla="*/ 108 w 212"/>
                <a:gd name="T3" fmla="*/ 184 h 184"/>
                <a:gd name="T4" fmla="*/ 212 w 212"/>
                <a:gd name="T5" fmla="*/ 0 h 184"/>
                <a:gd name="T6" fmla="*/ 0 w 212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84">
                  <a:moveTo>
                    <a:pt x="0" y="0"/>
                  </a:moveTo>
                  <a:lnTo>
                    <a:pt x="108" y="184"/>
                  </a:lnTo>
                  <a:lnTo>
                    <a:pt x="21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1" name="Rectangle 53">
              <a:extLst>
                <a:ext uri="{FF2B5EF4-FFF2-40B4-BE49-F238E27FC236}">
                  <a16:creationId xmlns:a16="http://schemas.microsoft.com/office/drawing/2014/main" id="{2EAC5F89-F93C-52CB-9AC5-BAF6807C3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1552"/>
              <a:ext cx="25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AND</a:t>
              </a:r>
              <a:endParaRPr lang="en-US" altLang="en-US" b="0"/>
            </a:p>
          </p:txBody>
        </p:sp>
        <p:sp>
          <p:nvSpPr>
            <p:cNvPr id="370742" name="Rectangle 54">
              <a:extLst>
                <a:ext uri="{FF2B5EF4-FFF2-40B4-BE49-F238E27FC236}">
                  <a16:creationId xmlns:a16="http://schemas.microsoft.com/office/drawing/2014/main" id="{95D844C1-4C00-573C-BB08-6B32A939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696"/>
              <a:ext cx="29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plane</a:t>
              </a:r>
              <a:endParaRPr lang="en-US" altLang="en-US" b="0"/>
            </a:p>
          </p:txBody>
        </p:sp>
        <p:sp>
          <p:nvSpPr>
            <p:cNvPr id="370743" name="Line 55">
              <a:extLst>
                <a:ext uri="{FF2B5EF4-FFF2-40B4-BE49-F238E27FC236}">
                  <a16:creationId xmlns:a16="http://schemas.microsoft.com/office/drawing/2014/main" id="{401C6B4F-4BF5-7CAD-A5A6-EC1348006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424"/>
              <a:ext cx="4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4" name="Freeform 56">
              <a:extLst>
                <a:ext uri="{FF2B5EF4-FFF2-40B4-BE49-F238E27FC236}">
                  <a16:creationId xmlns:a16="http://schemas.microsoft.com/office/drawing/2014/main" id="{0C503091-4EEF-C421-2C98-7E215A99A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1396"/>
              <a:ext cx="100" cy="56"/>
            </a:xfrm>
            <a:custGeom>
              <a:avLst/>
              <a:gdLst>
                <a:gd name="T0" fmla="*/ 5 w 25"/>
                <a:gd name="T1" fmla="*/ 7 h 14"/>
                <a:gd name="T2" fmla="*/ 0 w 25"/>
                <a:gd name="T3" fmla="*/ 0 h 14"/>
                <a:gd name="T4" fmla="*/ 1 w 25"/>
                <a:gd name="T5" fmla="*/ 0 h 14"/>
                <a:gd name="T6" fmla="*/ 12 w 25"/>
                <a:gd name="T7" fmla="*/ 4 h 14"/>
                <a:gd name="T8" fmla="*/ 25 w 25"/>
                <a:gd name="T9" fmla="*/ 7 h 14"/>
                <a:gd name="T10" fmla="*/ 12 w 25"/>
                <a:gd name="T11" fmla="*/ 10 h 14"/>
                <a:gd name="T12" fmla="*/ 1 w 25"/>
                <a:gd name="T13" fmla="*/ 14 h 14"/>
                <a:gd name="T14" fmla="*/ 0 w 25"/>
                <a:gd name="T15" fmla="*/ 14 h 14"/>
                <a:gd name="T16" fmla="*/ 5 w 25"/>
                <a:gd name="T1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5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5"/>
                    <a:pt x="20" y="6"/>
                    <a:pt x="25" y="7"/>
                  </a:cubicBezTo>
                  <a:cubicBezTo>
                    <a:pt x="20" y="8"/>
                    <a:pt x="16" y="9"/>
                    <a:pt x="12" y="1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5" name="Line 57">
              <a:extLst>
                <a:ext uri="{FF2B5EF4-FFF2-40B4-BE49-F238E27FC236}">
                  <a16:creationId xmlns:a16="http://schemas.microsoft.com/office/drawing/2014/main" id="{077957B6-D120-B5B1-739B-FB8E51DA5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648"/>
              <a:ext cx="4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6" name="Freeform 58">
              <a:extLst>
                <a:ext uri="{FF2B5EF4-FFF2-40B4-BE49-F238E27FC236}">
                  <a16:creationId xmlns:a16="http://schemas.microsoft.com/office/drawing/2014/main" id="{8BA7410C-9D68-55B6-E752-8699E3544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1616"/>
              <a:ext cx="100" cy="60"/>
            </a:xfrm>
            <a:custGeom>
              <a:avLst/>
              <a:gdLst>
                <a:gd name="T0" fmla="*/ 5 w 25"/>
                <a:gd name="T1" fmla="*/ 8 h 15"/>
                <a:gd name="T2" fmla="*/ 0 w 25"/>
                <a:gd name="T3" fmla="*/ 0 h 15"/>
                <a:gd name="T4" fmla="*/ 1 w 25"/>
                <a:gd name="T5" fmla="*/ 0 h 15"/>
                <a:gd name="T6" fmla="*/ 12 w 25"/>
                <a:gd name="T7" fmla="*/ 5 h 15"/>
                <a:gd name="T8" fmla="*/ 25 w 25"/>
                <a:gd name="T9" fmla="*/ 8 h 15"/>
                <a:gd name="T10" fmla="*/ 12 w 25"/>
                <a:gd name="T11" fmla="*/ 10 h 15"/>
                <a:gd name="T12" fmla="*/ 1 w 25"/>
                <a:gd name="T13" fmla="*/ 15 h 15"/>
                <a:gd name="T14" fmla="*/ 0 w 25"/>
                <a:gd name="T15" fmla="*/ 15 h 15"/>
                <a:gd name="T16" fmla="*/ 5 w 25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5" y="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6"/>
                    <a:pt x="20" y="7"/>
                    <a:pt x="25" y="8"/>
                  </a:cubicBezTo>
                  <a:cubicBezTo>
                    <a:pt x="20" y="9"/>
                    <a:pt x="16" y="9"/>
                    <a:pt x="12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7" name="Line 59">
              <a:extLst>
                <a:ext uri="{FF2B5EF4-FFF2-40B4-BE49-F238E27FC236}">
                  <a16:creationId xmlns:a16="http://schemas.microsoft.com/office/drawing/2014/main" id="{8CA41B47-8212-A306-F1C4-2B402A30BB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820"/>
              <a:ext cx="4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8" name="Freeform 60">
              <a:extLst>
                <a:ext uri="{FF2B5EF4-FFF2-40B4-BE49-F238E27FC236}">
                  <a16:creationId xmlns:a16="http://schemas.microsoft.com/office/drawing/2014/main" id="{7F43DA85-2705-0601-A1D5-1FB8D10A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1788"/>
              <a:ext cx="100" cy="60"/>
            </a:xfrm>
            <a:custGeom>
              <a:avLst/>
              <a:gdLst>
                <a:gd name="T0" fmla="*/ 5 w 25"/>
                <a:gd name="T1" fmla="*/ 8 h 15"/>
                <a:gd name="T2" fmla="*/ 0 w 25"/>
                <a:gd name="T3" fmla="*/ 0 h 15"/>
                <a:gd name="T4" fmla="*/ 1 w 25"/>
                <a:gd name="T5" fmla="*/ 0 h 15"/>
                <a:gd name="T6" fmla="*/ 12 w 25"/>
                <a:gd name="T7" fmla="*/ 5 h 15"/>
                <a:gd name="T8" fmla="*/ 25 w 25"/>
                <a:gd name="T9" fmla="*/ 8 h 15"/>
                <a:gd name="T10" fmla="*/ 12 w 25"/>
                <a:gd name="T11" fmla="*/ 10 h 15"/>
                <a:gd name="T12" fmla="*/ 1 w 25"/>
                <a:gd name="T13" fmla="*/ 15 h 15"/>
                <a:gd name="T14" fmla="*/ 0 w 25"/>
                <a:gd name="T15" fmla="*/ 15 h 15"/>
                <a:gd name="T16" fmla="*/ 5 w 25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5" y="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6"/>
                    <a:pt x="20" y="7"/>
                    <a:pt x="25" y="8"/>
                  </a:cubicBezTo>
                  <a:cubicBezTo>
                    <a:pt x="20" y="9"/>
                    <a:pt x="16" y="9"/>
                    <a:pt x="12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49" name="Line 61">
              <a:extLst>
                <a:ext uri="{FF2B5EF4-FFF2-40B4-BE49-F238E27FC236}">
                  <a16:creationId xmlns:a16="http://schemas.microsoft.com/office/drawing/2014/main" id="{8839F5A5-FEB4-7B64-CE18-AF9708FCD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976"/>
              <a:ext cx="48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50" name="Freeform 62">
              <a:extLst>
                <a:ext uri="{FF2B5EF4-FFF2-40B4-BE49-F238E27FC236}">
                  <a16:creationId xmlns:a16="http://schemas.microsoft.com/office/drawing/2014/main" id="{C87B5678-6F98-7939-A0F6-DB1E96C45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1948"/>
              <a:ext cx="100" cy="60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0 h 15"/>
                <a:gd name="T4" fmla="*/ 1 w 25"/>
                <a:gd name="T5" fmla="*/ 0 h 15"/>
                <a:gd name="T6" fmla="*/ 12 w 25"/>
                <a:gd name="T7" fmla="*/ 5 h 15"/>
                <a:gd name="T8" fmla="*/ 25 w 25"/>
                <a:gd name="T9" fmla="*/ 7 h 15"/>
                <a:gd name="T10" fmla="*/ 12 w 25"/>
                <a:gd name="T11" fmla="*/ 10 h 15"/>
                <a:gd name="T12" fmla="*/ 1 w 25"/>
                <a:gd name="T13" fmla="*/ 15 h 15"/>
                <a:gd name="T14" fmla="*/ 0 w 25"/>
                <a:gd name="T15" fmla="*/ 14 h 15"/>
                <a:gd name="T16" fmla="*/ 5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20" y="6"/>
                    <a:pt x="25" y="7"/>
                  </a:cubicBezTo>
                  <a:cubicBezTo>
                    <a:pt x="20" y="8"/>
                    <a:pt x="16" y="9"/>
                    <a:pt x="12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51" name="Rectangle 63">
              <a:extLst>
                <a:ext uri="{FF2B5EF4-FFF2-40B4-BE49-F238E27FC236}">
                  <a16:creationId xmlns:a16="http://schemas.microsoft.com/office/drawing/2014/main" id="{6D59AAF7-E679-FFA1-9D6E-96FAE116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" y="1251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52" name="Rectangle 64">
              <a:extLst>
                <a:ext uri="{FF2B5EF4-FFF2-40B4-BE49-F238E27FC236}">
                  <a16:creationId xmlns:a16="http://schemas.microsoft.com/office/drawing/2014/main" id="{3BA3893A-4D00-1E1A-4083-B733FCEDF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311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70753" name="Rectangle 65">
              <a:extLst>
                <a:ext uri="{FF2B5EF4-FFF2-40B4-BE49-F238E27FC236}">
                  <a16:creationId xmlns:a16="http://schemas.microsoft.com/office/drawing/2014/main" id="{44EDDC67-B71A-B4D1-538C-B9DC75B3C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251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54" name="Rectangle 66">
              <a:extLst>
                <a:ext uri="{FF2B5EF4-FFF2-40B4-BE49-F238E27FC236}">
                  <a16:creationId xmlns:a16="http://schemas.microsoft.com/office/drawing/2014/main" id="{1354D7DF-B2B9-F50D-A509-EA6BF6698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" y="1311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70755" name="Rectangle 67">
              <a:extLst>
                <a:ext uri="{FF2B5EF4-FFF2-40B4-BE49-F238E27FC236}">
                  <a16:creationId xmlns:a16="http://schemas.microsoft.com/office/drawing/2014/main" id="{3017FEBA-129E-F3F0-0EB0-1C49CBF9A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75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b="0"/>
            </a:p>
          </p:txBody>
        </p:sp>
        <p:sp>
          <p:nvSpPr>
            <p:cNvPr id="370756" name="Rectangle 68">
              <a:extLst>
                <a:ext uri="{FF2B5EF4-FFF2-40B4-BE49-F238E27FC236}">
                  <a16:creationId xmlns:a16="http://schemas.microsoft.com/office/drawing/2014/main" id="{9DD6D7BD-44EA-9ED9-50A1-DE723905B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" y="1535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70757" name="Line 69">
              <a:extLst>
                <a:ext uri="{FF2B5EF4-FFF2-40B4-BE49-F238E27FC236}">
                  <a16:creationId xmlns:a16="http://schemas.microsoft.com/office/drawing/2014/main" id="{AF832DCE-F99F-D2FA-F8FF-7961796B1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1508"/>
              <a:ext cx="5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58" name="Line 70">
              <a:extLst>
                <a:ext uri="{FF2B5EF4-FFF2-40B4-BE49-F238E27FC236}">
                  <a16:creationId xmlns:a16="http://schemas.microsoft.com/office/drawing/2014/main" id="{35AC2FF0-59BE-7799-B8B2-5F7B140DE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6" y="1108"/>
              <a:ext cx="88" cy="1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59" name="Freeform 71">
              <a:extLst>
                <a:ext uri="{FF2B5EF4-FFF2-40B4-BE49-F238E27FC236}">
                  <a16:creationId xmlns:a16="http://schemas.microsoft.com/office/drawing/2014/main" id="{36B79C8A-0015-7D0C-86DF-213F9F342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2" y="1248"/>
              <a:ext cx="56" cy="80"/>
            </a:xfrm>
            <a:custGeom>
              <a:avLst/>
              <a:gdLst>
                <a:gd name="T0" fmla="*/ 7 w 14"/>
                <a:gd name="T1" fmla="*/ 5 h 20"/>
                <a:gd name="T2" fmla="*/ 14 w 14"/>
                <a:gd name="T3" fmla="*/ 5 h 20"/>
                <a:gd name="T4" fmla="*/ 14 w 14"/>
                <a:gd name="T5" fmla="*/ 5 h 20"/>
                <a:gd name="T6" fmla="*/ 6 w 14"/>
                <a:gd name="T7" fmla="*/ 12 h 20"/>
                <a:gd name="T8" fmla="*/ 0 w 14"/>
                <a:gd name="T9" fmla="*/ 20 h 20"/>
                <a:gd name="T10" fmla="*/ 2 w 14"/>
                <a:gd name="T11" fmla="*/ 10 h 20"/>
                <a:gd name="T12" fmla="*/ 3 w 14"/>
                <a:gd name="T13" fmla="*/ 0 h 20"/>
                <a:gd name="T14" fmla="*/ 3 w 14"/>
                <a:gd name="T15" fmla="*/ 0 h 20"/>
                <a:gd name="T16" fmla="*/ 7 w 14"/>
                <a:gd name="T1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0">
                  <a:moveTo>
                    <a:pt x="7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4"/>
                    <a:pt x="2" y="17"/>
                    <a:pt x="0" y="20"/>
                  </a:cubicBezTo>
                  <a:cubicBezTo>
                    <a:pt x="1" y="16"/>
                    <a:pt x="1" y="13"/>
                    <a:pt x="2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7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60" name="Rectangle 72">
              <a:extLst>
                <a:ext uri="{FF2B5EF4-FFF2-40B4-BE49-F238E27FC236}">
                  <a16:creationId xmlns:a16="http://schemas.microsoft.com/office/drawing/2014/main" id="{F8AD9A4B-361F-DF2D-B7FA-6B42D6FC4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006"/>
              <a:ext cx="74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Product terms</a:t>
              </a:r>
              <a:endParaRPr lang="en-US" altLang="en-US" b="0"/>
            </a:p>
          </p:txBody>
        </p:sp>
        <p:sp>
          <p:nvSpPr>
            <p:cNvPr id="370761" name="Rectangle 73">
              <a:extLst>
                <a:ext uri="{FF2B5EF4-FFF2-40B4-BE49-F238E27FC236}">
                  <a16:creationId xmlns:a16="http://schemas.microsoft.com/office/drawing/2014/main" id="{CB24E421-9B69-05F7-1D48-C24BAB648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1552"/>
              <a:ext cx="18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OR</a:t>
              </a:r>
              <a:endParaRPr lang="en-US" altLang="en-US" b="0"/>
            </a:p>
          </p:txBody>
        </p:sp>
        <p:sp>
          <p:nvSpPr>
            <p:cNvPr id="370762" name="Rectangle 74">
              <a:extLst>
                <a:ext uri="{FF2B5EF4-FFF2-40B4-BE49-F238E27FC236}">
                  <a16:creationId xmlns:a16="http://schemas.microsoft.com/office/drawing/2014/main" id="{7BD9653C-F5A1-EEC5-8111-5BF08C420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696"/>
              <a:ext cx="29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plane</a:t>
              </a:r>
              <a:endParaRPr lang="en-US" altLang="en-US" b="0"/>
            </a:p>
          </p:txBody>
        </p:sp>
        <p:sp>
          <p:nvSpPr>
            <p:cNvPr id="370763" name="Line 75">
              <a:extLst>
                <a:ext uri="{FF2B5EF4-FFF2-40B4-BE49-F238E27FC236}">
                  <a16:creationId xmlns:a16="http://schemas.microsoft.com/office/drawing/2014/main" id="{64682BFC-5739-23A0-618A-E94D08992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2112"/>
              <a:ext cx="1" cy="2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64" name="Freeform 76">
              <a:extLst>
                <a:ext uri="{FF2B5EF4-FFF2-40B4-BE49-F238E27FC236}">
                  <a16:creationId xmlns:a16="http://schemas.microsoft.com/office/drawing/2014/main" id="{B1D2F836-00A7-30B3-F5E1-621B533FE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312"/>
              <a:ext cx="60" cy="96"/>
            </a:xfrm>
            <a:custGeom>
              <a:avLst/>
              <a:gdLst>
                <a:gd name="T0" fmla="*/ 8 w 15"/>
                <a:gd name="T1" fmla="*/ 4 h 24"/>
                <a:gd name="T2" fmla="*/ 15 w 15"/>
                <a:gd name="T3" fmla="*/ 0 h 24"/>
                <a:gd name="T4" fmla="*/ 15 w 15"/>
                <a:gd name="T5" fmla="*/ 0 h 24"/>
                <a:gd name="T6" fmla="*/ 10 w 15"/>
                <a:gd name="T7" fmla="*/ 12 h 24"/>
                <a:gd name="T8" fmla="*/ 8 w 15"/>
                <a:gd name="T9" fmla="*/ 24 h 24"/>
                <a:gd name="T10" fmla="*/ 5 w 15"/>
                <a:gd name="T11" fmla="*/ 12 h 24"/>
                <a:gd name="T12" fmla="*/ 0 w 15"/>
                <a:gd name="T13" fmla="*/ 0 h 24"/>
                <a:gd name="T14" fmla="*/ 0 w 15"/>
                <a:gd name="T15" fmla="*/ 0 h 24"/>
                <a:gd name="T16" fmla="*/ 8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6"/>
                    <a:pt x="8" y="20"/>
                    <a:pt x="8" y="24"/>
                  </a:cubicBezTo>
                  <a:cubicBezTo>
                    <a:pt x="7" y="20"/>
                    <a:pt x="6" y="16"/>
                    <a:pt x="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65" name="Line 77">
              <a:extLst>
                <a:ext uri="{FF2B5EF4-FFF2-40B4-BE49-F238E27FC236}">
                  <a16:creationId xmlns:a16="http://schemas.microsoft.com/office/drawing/2014/main" id="{B6F21D3B-7183-EFAC-497C-2A44FFD07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2592"/>
              <a:ext cx="1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66" name="Freeform 78">
              <a:extLst>
                <a:ext uri="{FF2B5EF4-FFF2-40B4-BE49-F238E27FC236}">
                  <a16:creationId xmlns:a16="http://schemas.microsoft.com/office/drawing/2014/main" id="{D714DD8B-011B-6F76-7CE0-7CB8EECCE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" y="2704"/>
              <a:ext cx="60" cy="96"/>
            </a:xfrm>
            <a:custGeom>
              <a:avLst/>
              <a:gdLst>
                <a:gd name="T0" fmla="*/ 8 w 15"/>
                <a:gd name="T1" fmla="*/ 4 h 24"/>
                <a:gd name="T2" fmla="*/ 15 w 15"/>
                <a:gd name="T3" fmla="*/ 0 h 24"/>
                <a:gd name="T4" fmla="*/ 15 w 15"/>
                <a:gd name="T5" fmla="*/ 0 h 24"/>
                <a:gd name="T6" fmla="*/ 10 w 15"/>
                <a:gd name="T7" fmla="*/ 12 h 24"/>
                <a:gd name="T8" fmla="*/ 8 w 15"/>
                <a:gd name="T9" fmla="*/ 24 h 24"/>
                <a:gd name="T10" fmla="*/ 5 w 15"/>
                <a:gd name="T11" fmla="*/ 12 h 24"/>
                <a:gd name="T12" fmla="*/ 0 w 15"/>
                <a:gd name="T13" fmla="*/ 0 h 24"/>
                <a:gd name="T14" fmla="*/ 0 w 15"/>
                <a:gd name="T15" fmla="*/ 0 h 24"/>
                <a:gd name="T16" fmla="*/ 8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6"/>
                    <a:pt x="8" y="20"/>
                    <a:pt x="8" y="24"/>
                  </a:cubicBezTo>
                  <a:cubicBezTo>
                    <a:pt x="7" y="20"/>
                    <a:pt x="6" y="16"/>
                    <a:pt x="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67" name="Rectangle 79">
              <a:extLst>
                <a:ext uri="{FF2B5EF4-FFF2-40B4-BE49-F238E27FC236}">
                  <a16:creationId xmlns:a16="http://schemas.microsoft.com/office/drawing/2014/main" id="{2D9726D4-102F-E19C-A98E-6D8D9F790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2823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f</a:t>
              </a:r>
              <a:endParaRPr lang="en-US" altLang="en-US" b="0"/>
            </a:p>
          </p:txBody>
        </p:sp>
        <p:sp>
          <p:nvSpPr>
            <p:cNvPr id="370768" name="Rectangle 80">
              <a:extLst>
                <a:ext uri="{FF2B5EF4-FFF2-40B4-BE49-F238E27FC236}">
                  <a16:creationId xmlns:a16="http://schemas.microsoft.com/office/drawing/2014/main" id="{3A3454ED-0039-2165-8AAA-3E9C5C52F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2883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70769" name="Freeform 81">
              <a:extLst>
                <a:ext uri="{FF2B5EF4-FFF2-40B4-BE49-F238E27FC236}">
                  <a16:creationId xmlns:a16="http://schemas.microsoft.com/office/drawing/2014/main" id="{385E080D-5C25-D01B-C339-FB30B28DA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408"/>
              <a:ext cx="208" cy="184"/>
            </a:xfrm>
            <a:custGeom>
              <a:avLst/>
              <a:gdLst>
                <a:gd name="T0" fmla="*/ 0 w 208"/>
                <a:gd name="T1" fmla="*/ 0 h 184"/>
                <a:gd name="T2" fmla="*/ 104 w 208"/>
                <a:gd name="T3" fmla="*/ 184 h 184"/>
                <a:gd name="T4" fmla="*/ 208 w 208"/>
                <a:gd name="T5" fmla="*/ 0 h 184"/>
                <a:gd name="T6" fmla="*/ 0 w 20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4">
                  <a:moveTo>
                    <a:pt x="0" y="0"/>
                  </a:moveTo>
                  <a:lnTo>
                    <a:pt x="104" y="184"/>
                  </a:lnTo>
                  <a:lnTo>
                    <a:pt x="2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70" name="Line 82">
              <a:extLst>
                <a:ext uri="{FF2B5EF4-FFF2-40B4-BE49-F238E27FC236}">
                  <a16:creationId xmlns:a16="http://schemas.microsoft.com/office/drawing/2014/main" id="{A5718C08-5489-BAF6-16B0-411E81554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" y="2112"/>
              <a:ext cx="1" cy="2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71" name="Freeform 83">
              <a:extLst>
                <a:ext uri="{FF2B5EF4-FFF2-40B4-BE49-F238E27FC236}">
                  <a16:creationId xmlns:a16="http://schemas.microsoft.com/office/drawing/2014/main" id="{17EC2B81-F04C-5B7A-F98E-E164EB939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" y="2312"/>
              <a:ext cx="60" cy="96"/>
            </a:xfrm>
            <a:custGeom>
              <a:avLst/>
              <a:gdLst>
                <a:gd name="T0" fmla="*/ 8 w 15"/>
                <a:gd name="T1" fmla="*/ 4 h 24"/>
                <a:gd name="T2" fmla="*/ 15 w 15"/>
                <a:gd name="T3" fmla="*/ 0 h 24"/>
                <a:gd name="T4" fmla="*/ 15 w 15"/>
                <a:gd name="T5" fmla="*/ 0 h 24"/>
                <a:gd name="T6" fmla="*/ 11 w 15"/>
                <a:gd name="T7" fmla="*/ 12 h 24"/>
                <a:gd name="T8" fmla="*/ 8 w 15"/>
                <a:gd name="T9" fmla="*/ 24 h 24"/>
                <a:gd name="T10" fmla="*/ 5 w 15"/>
                <a:gd name="T11" fmla="*/ 12 h 24"/>
                <a:gd name="T12" fmla="*/ 0 w 15"/>
                <a:gd name="T13" fmla="*/ 0 h 24"/>
                <a:gd name="T14" fmla="*/ 1 w 15"/>
                <a:gd name="T15" fmla="*/ 0 h 24"/>
                <a:gd name="T16" fmla="*/ 8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6"/>
                    <a:pt x="9" y="20"/>
                    <a:pt x="8" y="24"/>
                  </a:cubicBezTo>
                  <a:cubicBezTo>
                    <a:pt x="7" y="20"/>
                    <a:pt x="6" y="16"/>
                    <a:pt x="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72" name="Line 84">
              <a:extLst>
                <a:ext uri="{FF2B5EF4-FFF2-40B4-BE49-F238E27FC236}">
                  <a16:creationId xmlns:a16="http://schemas.microsoft.com/office/drawing/2014/main" id="{4122A571-C275-8DF4-A24D-8B91A9133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6" y="2592"/>
              <a:ext cx="1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73" name="Freeform 85">
              <a:extLst>
                <a:ext uri="{FF2B5EF4-FFF2-40B4-BE49-F238E27FC236}">
                  <a16:creationId xmlns:a16="http://schemas.microsoft.com/office/drawing/2014/main" id="{FA6D43D1-E0EA-646C-F2C9-79DE8E3AD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" y="2704"/>
              <a:ext cx="60" cy="96"/>
            </a:xfrm>
            <a:custGeom>
              <a:avLst/>
              <a:gdLst>
                <a:gd name="T0" fmla="*/ 8 w 15"/>
                <a:gd name="T1" fmla="*/ 4 h 24"/>
                <a:gd name="T2" fmla="*/ 15 w 15"/>
                <a:gd name="T3" fmla="*/ 0 h 24"/>
                <a:gd name="T4" fmla="*/ 15 w 15"/>
                <a:gd name="T5" fmla="*/ 0 h 24"/>
                <a:gd name="T6" fmla="*/ 11 w 15"/>
                <a:gd name="T7" fmla="*/ 12 h 24"/>
                <a:gd name="T8" fmla="*/ 8 w 15"/>
                <a:gd name="T9" fmla="*/ 24 h 24"/>
                <a:gd name="T10" fmla="*/ 5 w 15"/>
                <a:gd name="T11" fmla="*/ 12 h 24"/>
                <a:gd name="T12" fmla="*/ 0 w 15"/>
                <a:gd name="T13" fmla="*/ 0 h 24"/>
                <a:gd name="T14" fmla="*/ 1 w 15"/>
                <a:gd name="T15" fmla="*/ 0 h 24"/>
                <a:gd name="T16" fmla="*/ 8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8" y="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6"/>
                    <a:pt x="9" y="20"/>
                    <a:pt x="8" y="24"/>
                  </a:cubicBezTo>
                  <a:cubicBezTo>
                    <a:pt x="7" y="20"/>
                    <a:pt x="6" y="16"/>
                    <a:pt x="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774" name="Rectangle 86">
              <a:extLst>
                <a:ext uri="{FF2B5EF4-FFF2-40B4-BE49-F238E27FC236}">
                  <a16:creationId xmlns:a16="http://schemas.microsoft.com/office/drawing/2014/main" id="{A486BD25-CE81-2138-E009-4185F1975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" y="2823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f</a:t>
              </a:r>
              <a:endParaRPr lang="en-US" altLang="en-US" b="0"/>
            </a:p>
          </p:txBody>
        </p:sp>
        <p:sp>
          <p:nvSpPr>
            <p:cNvPr id="370775" name="Rectangle 87">
              <a:extLst>
                <a:ext uri="{FF2B5EF4-FFF2-40B4-BE49-F238E27FC236}">
                  <a16:creationId xmlns:a16="http://schemas.microsoft.com/office/drawing/2014/main" id="{3A597FC4-7780-FE5D-8475-177D9E1D4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883"/>
              <a:ext cx="50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40" name="Rectangle 8">
            <a:extLst>
              <a:ext uri="{FF2B5EF4-FFF2-40B4-BE49-F238E27FC236}">
                <a16:creationId xmlns:a16="http://schemas.microsoft.com/office/drawing/2014/main" id="{565AF05B-21A6-040E-53D5-219D8FBFD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114800"/>
            <a:ext cx="4343400" cy="1447800"/>
          </a:xfrm>
          <a:prstGeom prst="rect">
            <a:avLst/>
          </a:prstGeom>
          <a:solidFill>
            <a:srgbClr val="C66B5A">
              <a:alpha val="75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834" name="Rectangle 2">
            <a:extLst>
              <a:ext uri="{FF2B5EF4-FFF2-40B4-BE49-F238E27FC236}">
                <a16:creationId xmlns:a16="http://schemas.microsoft.com/office/drawing/2014/main" id="{6AE40EA6-D901-B6F7-2D10-3CD6F2F6A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Two-Level Logic</a:t>
            </a:r>
          </a:p>
        </p:txBody>
      </p:sp>
      <p:pic>
        <p:nvPicPr>
          <p:cNvPr id="376836" name="Picture 4">
            <a:extLst>
              <a:ext uri="{FF2B5EF4-FFF2-40B4-BE49-F238E27FC236}">
                <a16:creationId xmlns:a16="http://schemas.microsoft.com/office/drawing/2014/main" id="{CAE4190E-01CB-4DC2-1131-6FB0B56C11B1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828800"/>
            <a:ext cx="3810000" cy="1335088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376838" name="Picture 6">
            <a:extLst>
              <a:ext uri="{FF2B5EF4-FFF2-40B4-BE49-F238E27FC236}">
                <a16:creationId xmlns:a16="http://schemas.microsoft.com/office/drawing/2014/main" id="{3E8F6122-4565-919F-12D8-7D574008B929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4191000"/>
            <a:ext cx="3810000" cy="122396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76841" name="AutoShape 9">
            <a:extLst>
              <a:ext uri="{FF2B5EF4-FFF2-40B4-BE49-F238E27FC236}">
                <a16:creationId xmlns:a16="http://schemas.microsoft.com/office/drawing/2014/main" id="{04B14278-FFAD-1F9A-93CB-08E2C9BA9A1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828800" y="3581400"/>
            <a:ext cx="1524000" cy="15240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C66B5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842" name="Text Box 10">
            <a:extLst>
              <a:ext uri="{FF2B5EF4-FFF2-40B4-BE49-F238E27FC236}">
                <a16:creationId xmlns:a16="http://schemas.microsoft.com/office/drawing/2014/main" id="{2FF6BFD9-5BC9-0E34-FDC2-0F6BF8C0E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181600"/>
            <a:ext cx="3140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i="0">
                <a:solidFill>
                  <a:srgbClr val="C66B5A"/>
                </a:solidFill>
              </a:rPr>
              <a:t>Inverting format (NOR-NOR) more effective</a:t>
            </a:r>
          </a:p>
        </p:txBody>
      </p:sp>
      <p:sp>
        <p:nvSpPr>
          <p:cNvPr id="376843" name="Text Box 11">
            <a:extLst>
              <a:ext uri="{FF2B5EF4-FFF2-40B4-BE49-F238E27FC236}">
                <a16:creationId xmlns:a16="http://schemas.microsoft.com/office/drawing/2014/main" id="{B8026CE1-8C2C-F531-A593-D9556F465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371600"/>
            <a:ext cx="3824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0">
                <a:solidFill>
                  <a:srgbClr val="315263"/>
                </a:solidFill>
              </a:rPr>
              <a:t>Every logic function can be</a:t>
            </a:r>
            <a:br>
              <a:rPr lang="en-US" altLang="en-US" sz="2000" i="0">
                <a:solidFill>
                  <a:srgbClr val="315263"/>
                </a:solidFill>
              </a:rPr>
            </a:br>
            <a:r>
              <a:rPr lang="en-US" altLang="en-US" sz="2000" i="0">
                <a:solidFill>
                  <a:srgbClr val="315263"/>
                </a:solidFill>
              </a:rPr>
              <a:t>expressed in sum-of-products</a:t>
            </a:r>
            <a:br>
              <a:rPr lang="en-US" altLang="en-US" sz="2000" i="0">
                <a:solidFill>
                  <a:srgbClr val="315263"/>
                </a:solidFill>
              </a:rPr>
            </a:br>
            <a:r>
              <a:rPr lang="en-US" altLang="en-US" sz="2000" i="0">
                <a:solidFill>
                  <a:srgbClr val="315263"/>
                </a:solidFill>
              </a:rPr>
              <a:t>format (AND-OR)</a:t>
            </a:r>
          </a:p>
        </p:txBody>
      </p:sp>
      <p:sp>
        <p:nvSpPr>
          <p:cNvPr id="376845" name="Text Box 13">
            <a:extLst>
              <a:ext uri="{FF2B5EF4-FFF2-40B4-BE49-F238E27FC236}">
                <a16:creationId xmlns:a16="http://schemas.microsoft.com/office/drawing/2014/main" id="{52ACC68B-6349-1D51-70CE-8B3D38AFA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048000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15263"/>
                </a:solidFill>
              </a:rPr>
              <a:t>minterm</a:t>
            </a:r>
          </a:p>
        </p:txBody>
      </p:sp>
      <p:sp>
        <p:nvSpPr>
          <p:cNvPr id="376846" name="Oval 14">
            <a:extLst>
              <a:ext uri="{FF2B5EF4-FFF2-40B4-BE49-F238E27FC236}">
                <a16:creationId xmlns:a16="http://schemas.microsoft.com/office/drawing/2014/main" id="{F0E2A49F-C3C0-BF27-158F-4E74AB7A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438400"/>
            <a:ext cx="1219200" cy="685800"/>
          </a:xfrm>
          <a:prstGeom prst="ellipse">
            <a:avLst/>
          </a:prstGeom>
          <a:solidFill>
            <a:srgbClr val="315263">
              <a:alpha val="19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6847" name="Line 15">
            <a:extLst>
              <a:ext uri="{FF2B5EF4-FFF2-40B4-BE49-F238E27FC236}">
                <a16:creationId xmlns:a16="http://schemas.microsoft.com/office/drawing/2014/main" id="{021AF6F1-CB72-F507-965D-BAB645853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048000"/>
            <a:ext cx="609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id="{00B3EFFB-E0BB-2F20-D722-E8BFD48AB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PLA Layout – Exploiting Regularity</a:t>
            </a:r>
          </a:p>
        </p:txBody>
      </p:sp>
      <p:pic>
        <p:nvPicPr>
          <p:cNvPr id="372740" name="Picture 4">
            <a:extLst>
              <a:ext uri="{FF2B5EF4-FFF2-40B4-BE49-F238E27FC236}">
                <a16:creationId xmlns:a16="http://schemas.microsoft.com/office/drawing/2014/main" id="{8E5D6FAC-1305-2E1B-1228-9049F1069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629400" cy="38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742" name="Picture 6">
            <a:extLst>
              <a:ext uri="{FF2B5EF4-FFF2-40B4-BE49-F238E27FC236}">
                <a16:creationId xmlns:a16="http://schemas.microsoft.com/office/drawing/2014/main" id="{FC2AE54C-36FC-E8CE-F45C-245AFF92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86400"/>
            <a:ext cx="49942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2743" name="Line 7">
            <a:extLst>
              <a:ext uri="{FF2B5EF4-FFF2-40B4-BE49-F238E27FC236}">
                <a16:creationId xmlns:a16="http://schemas.microsoft.com/office/drawing/2014/main" id="{6D309AC2-9D6D-158F-143E-C8D0E89DAC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62200" y="3886200"/>
            <a:ext cx="30480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2744" name="Line 8">
            <a:extLst>
              <a:ext uri="{FF2B5EF4-FFF2-40B4-BE49-F238E27FC236}">
                <a16:creationId xmlns:a16="http://schemas.microsoft.com/office/drawing/2014/main" id="{6263D919-2704-11AD-0E6B-C4045D3879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4724400"/>
            <a:ext cx="838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2746" name="Group 10">
            <a:extLst>
              <a:ext uri="{FF2B5EF4-FFF2-40B4-BE49-F238E27FC236}">
                <a16:creationId xmlns:a16="http://schemas.microsoft.com/office/drawing/2014/main" id="{F797A01A-92E7-953C-6C52-02839A7FC9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4000" y="1143000"/>
            <a:ext cx="6446838" cy="642938"/>
            <a:chOff x="960" y="720"/>
            <a:chExt cx="4061" cy="405"/>
          </a:xfrm>
        </p:grpSpPr>
        <p:sp>
          <p:nvSpPr>
            <p:cNvPr id="372745" name="AutoShape 9">
              <a:extLst>
                <a:ext uri="{FF2B5EF4-FFF2-40B4-BE49-F238E27FC236}">
                  <a16:creationId xmlns:a16="http://schemas.microsoft.com/office/drawing/2014/main" id="{5D7D3678-C53D-998F-72E4-2525B3CEDE5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60" y="720"/>
              <a:ext cx="4061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47" name="Rectangle 11">
              <a:extLst>
                <a:ext uri="{FF2B5EF4-FFF2-40B4-BE49-F238E27FC236}">
                  <a16:creationId xmlns:a16="http://schemas.microsoft.com/office/drawing/2014/main" id="{99E0A991-7BE0-5D79-171B-8C0724480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815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0">
                  <a:solidFill>
                    <a:srgbClr val="000000"/>
                  </a:solidFill>
                </a:rPr>
                <a:t>V</a:t>
              </a:r>
              <a:endParaRPr lang="en-US" altLang="en-US" b="0"/>
            </a:p>
          </p:txBody>
        </p:sp>
        <p:sp>
          <p:nvSpPr>
            <p:cNvPr id="372748" name="Rectangle 12">
              <a:extLst>
                <a:ext uri="{FF2B5EF4-FFF2-40B4-BE49-F238E27FC236}">
                  <a16:creationId xmlns:a16="http://schemas.microsoft.com/office/drawing/2014/main" id="{64A7792D-7CAC-814C-FCA3-5F8BCB46F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" y="879"/>
              <a:ext cx="1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400" i="0">
                  <a:solidFill>
                    <a:srgbClr val="000000"/>
                  </a:solidFill>
                </a:rPr>
                <a:t>DD</a:t>
              </a:r>
              <a:endParaRPr lang="en-US" altLang="en-US" b="0"/>
            </a:p>
          </p:txBody>
        </p:sp>
        <p:sp>
          <p:nvSpPr>
            <p:cNvPr id="372749" name="Rectangle 13">
              <a:extLst>
                <a:ext uri="{FF2B5EF4-FFF2-40B4-BE49-F238E27FC236}">
                  <a16:creationId xmlns:a16="http://schemas.microsoft.com/office/drawing/2014/main" id="{E0D34B68-9A87-5D35-5EB3-DE3623D46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823"/>
              <a:ext cx="3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0">
                  <a:solidFill>
                    <a:srgbClr val="000000"/>
                  </a:solidFill>
                </a:rPr>
                <a:t>GND</a:t>
              </a:r>
              <a:endParaRPr lang="en-US" altLang="en-US" b="0"/>
            </a:p>
          </p:txBody>
        </p:sp>
        <p:sp>
          <p:nvSpPr>
            <p:cNvPr id="372750" name="Rectangle 14">
              <a:extLst>
                <a:ext uri="{FF2B5EF4-FFF2-40B4-BE49-F238E27FC236}">
                  <a16:creationId xmlns:a16="http://schemas.microsoft.com/office/drawing/2014/main" id="{1BD5C3C4-469C-5F62-0743-79282FEFC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823"/>
              <a:ext cx="7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b="0" i="0">
                  <a:solidFill>
                    <a:srgbClr val="000000"/>
                  </a:solidFill>
                  <a:latin typeface="Symbol" pitchFamily="2" charset="2"/>
                </a:rPr>
                <a:t>f</a:t>
              </a:r>
            </a:p>
          </p:txBody>
        </p:sp>
        <p:sp>
          <p:nvSpPr>
            <p:cNvPr id="372751" name="Rectangle 15">
              <a:extLst>
                <a:ext uri="{FF2B5EF4-FFF2-40B4-BE49-F238E27FC236}">
                  <a16:creationId xmlns:a16="http://schemas.microsoft.com/office/drawing/2014/main" id="{4B22FC94-A2F3-B89C-0AD3-2602F008C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728"/>
              <a:ext cx="7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</a:rPr>
                <a:t>And-Plane</a:t>
              </a:r>
              <a:endParaRPr lang="en-US" altLang="en-US" b="0"/>
            </a:p>
          </p:txBody>
        </p:sp>
        <p:sp>
          <p:nvSpPr>
            <p:cNvPr id="372752" name="Freeform 16">
              <a:extLst>
                <a:ext uri="{FF2B5EF4-FFF2-40B4-BE49-F238E27FC236}">
                  <a16:creationId xmlns:a16="http://schemas.microsoft.com/office/drawing/2014/main" id="{8635212A-0A13-2789-ADD6-FE6379B8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" y="1054"/>
              <a:ext cx="48" cy="39"/>
            </a:xfrm>
            <a:custGeom>
              <a:avLst/>
              <a:gdLst>
                <a:gd name="T0" fmla="*/ 32 w 48"/>
                <a:gd name="T1" fmla="*/ 7 h 39"/>
                <a:gd name="T2" fmla="*/ 48 w 48"/>
                <a:gd name="T3" fmla="*/ 0 h 39"/>
                <a:gd name="T4" fmla="*/ 48 w 48"/>
                <a:gd name="T5" fmla="*/ 0 h 39"/>
                <a:gd name="T6" fmla="*/ 48 w 48"/>
                <a:gd name="T7" fmla="*/ 0 h 39"/>
                <a:gd name="T8" fmla="*/ 48 w 48"/>
                <a:gd name="T9" fmla="*/ 31 h 39"/>
                <a:gd name="T10" fmla="*/ 48 w 48"/>
                <a:gd name="T11" fmla="*/ 39 h 39"/>
                <a:gd name="T12" fmla="*/ 48 w 48"/>
                <a:gd name="T13" fmla="*/ 39 h 39"/>
                <a:gd name="T14" fmla="*/ 16 w 48"/>
                <a:gd name="T15" fmla="*/ 23 h 39"/>
                <a:gd name="T16" fmla="*/ 0 w 48"/>
                <a:gd name="T17" fmla="*/ 23 h 39"/>
                <a:gd name="T18" fmla="*/ 16 w 48"/>
                <a:gd name="T19" fmla="*/ 15 h 39"/>
                <a:gd name="T20" fmla="*/ 16 w 48"/>
                <a:gd name="T21" fmla="*/ 15 h 39"/>
                <a:gd name="T22" fmla="*/ 48 w 48"/>
                <a:gd name="T23" fmla="*/ 31 h 39"/>
                <a:gd name="T24" fmla="*/ 48 w 48"/>
                <a:gd name="T25" fmla="*/ 39 h 39"/>
                <a:gd name="T26" fmla="*/ 40 w 48"/>
                <a:gd name="T27" fmla="*/ 31 h 39"/>
                <a:gd name="T28" fmla="*/ 40 w 48"/>
                <a:gd name="T29" fmla="*/ 0 h 39"/>
                <a:gd name="T30" fmla="*/ 48 w 48"/>
                <a:gd name="T31" fmla="*/ 0 h 39"/>
                <a:gd name="T32" fmla="*/ 48 w 48"/>
                <a:gd name="T33" fmla="*/ 7 h 39"/>
                <a:gd name="T34" fmla="*/ 32 w 48"/>
                <a:gd name="T35" fmla="*/ 15 h 39"/>
                <a:gd name="T36" fmla="*/ 32 w 48"/>
                <a:gd name="T37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9">
                  <a:moveTo>
                    <a:pt x="32" y="7"/>
                  </a:move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1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48" y="31"/>
                  </a:lnTo>
                  <a:lnTo>
                    <a:pt x="48" y="39"/>
                  </a:lnTo>
                  <a:lnTo>
                    <a:pt x="40" y="31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48" y="7"/>
                  </a:lnTo>
                  <a:lnTo>
                    <a:pt x="32" y="15"/>
                  </a:lnTo>
                  <a:lnTo>
                    <a:pt x="32" y="7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3" name="Freeform 17">
              <a:extLst>
                <a:ext uri="{FF2B5EF4-FFF2-40B4-BE49-F238E27FC236}">
                  <a16:creationId xmlns:a16="http://schemas.microsoft.com/office/drawing/2014/main" id="{62281D0D-B322-6F91-BE02-4B4FEDEE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" y="1061"/>
              <a:ext cx="16" cy="16"/>
            </a:xfrm>
            <a:custGeom>
              <a:avLst/>
              <a:gdLst>
                <a:gd name="T0" fmla="*/ 0 w 16"/>
                <a:gd name="T1" fmla="*/ 8 h 16"/>
                <a:gd name="T2" fmla="*/ 16 w 16"/>
                <a:gd name="T3" fmla="*/ 0 h 16"/>
                <a:gd name="T4" fmla="*/ 16 w 16"/>
                <a:gd name="T5" fmla="*/ 8 h 16"/>
                <a:gd name="T6" fmla="*/ 16 w 16"/>
                <a:gd name="T7" fmla="*/ 8 h 16"/>
                <a:gd name="T8" fmla="*/ 16 w 16"/>
                <a:gd name="T9" fmla="*/ 8 h 16"/>
                <a:gd name="T10" fmla="*/ 0 w 16"/>
                <a:gd name="T11" fmla="*/ 16 h 16"/>
                <a:gd name="T12" fmla="*/ 0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16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4" name="Freeform 18">
              <a:extLst>
                <a:ext uri="{FF2B5EF4-FFF2-40B4-BE49-F238E27FC236}">
                  <a16:creationId xmlns:a16="http://schemas.microsoft.com/office/drawing/2014/main" id="{0E75B4DF-B4F0-0729-492B-7DFB9AC3C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" y="1054"/>
              <a:ext cx="32" cy="31"/>
            </a:xfrm>
            <a:custGeom>
              <a:avLst/>
              <a:gdLst>
                <a:gd name="T0" fmla="*/ 16 w 32"/>
                <a:gd name="T1" fmla="*/ 7 h 31"/>
                <a:gd name="T2" fmla="*/ 32 w 32"/>
                <a:gd name="T3" fmla="*/ 0 h 31"/>
                <a:gd name="T4" fmla="*/ 32 w 32"/>
                <a:gd name="T5" fmla="*/ 31 h 31"/>
                <a:gd name="T6" fmla="*/ 0 w 32"/>
                <a:gd name="T7" fmla="*/ 15 h 31"/>
                <a:gd name="T8" fmla="*/ 16 w 32"/>
                <a:gd name="T9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16" y="7"/>
                  </a:moveTo>
                  <a:lnTo>
                    <a:pt x="32" y="0"/>
                  </a:lnTo>
                  <a:lnTo>
                    <a:pt x="32" y="31"/>
                  </a:lnTo>
                  <a:lnTo>
                    <a:pt x="0" y="15"/>
                  </a:lnTo>
                  <a:lnTo>
                    <a:pt x="16" y="7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5" name="Freeform 19">
              <a:extLst>
                <a:ext uri="{FF2B5EF4-FFF2-40B4-BE49-F238E27FC236}">
                  <a16:creationId xmlns:a16="http://schemas.microsoft.com/office/drawing/2014/main" id="{F97F1DA8-5181-A4FE-2151-8BDDE84F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" y="1006"/>
              <a:ext cx="8" cy="8"/>
            </a:xfrm>
            <a:custGeom>
              <a:avLst/>
              <a:gdLst>
                <a:gd name="T0" fmla="*/ 8 w 8"/>
                <a:gd name="T1" fmla="*/ 0 h 8"/>
                <a:gd name="T2" fmla="*/ 8 w 8"/>
                <a:gd name="T3" fmla="*/ 0 h 8"/>
                <a:gd name="T4" fmla="*/ 0 w 8"/>
                <a:gd name="T5" fmla="*/ 8 h 8"/>
                <a:gd name="T6" fmla="*/ 0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6" name="Freeform 20">
              <a:extLst>
                <a:ext uri="{FF2B5EF4-FFF2-40B4-BE49-F238E27FC236}">
                  <a16:creationId xmlns:a16="http://schemas.microsoft.com/office/drawing/2014/main" id="{CC645F0D-4FD2-9B65-A1C3-22313C565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" y="1054"/>
              <a:ext cx="8" cy="7"/>
            </a:xfrm>
            <a:custGeom>
              <a:avLst/>
              <a:gdLst>
                <a:gd name="T0" fmla="*/ 8 w 8"/>
                <a:gd name="T1" fmla="*/ 0 h 7"/>
                <a:gd name="T2" fmla="*/ 8 w 8"/>
                <a:gd name="T3" fmla="*/ 0 h 7"/>
                <a:gd name="T4" fmla="*/ 0 w 8"/>
                <a:gd name="T5" fmla="*/ 7 h 7"/>
                <a:gd name="T6" fmla="*/ 0 w 8"/>
                <a:gd name="T7" fmla="*/ 7 h 7"/>
                <a:gd name="T8" fmla="*/ 8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7" name="Freeform 21">
              <a:extLst>
                <a:ext uri="{FF2B5EF4-FFF2-40B4-BE49-F238E27FC236}">
                  <a16:creationId xmlns:a16="http://schemas.microsoft.com/office/drawing/2014/main" id="{9ED97F38-1F67-1B39-99D9-48E18E706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" y="1006"/>
              <a:ext cx="40" cy="55"/>
            </a:xfrm>
            <a:custGeom>
              <a:avLst/>
              <a:gdLst>
                <a:gd name="T0" fmla="*/ 8 w 40"/>
                <a:gd name="T1" fmla="*/ 0 h 55"/>
                <a:gd name="T2" fmla="*/ 0 w 40"/>
                <a:gd name="T3" fmla="*/ 8 h 55"/>
                <a:gd name="T4" fmla="*/ 32 w 40"/>
                <a:gd name="T5" fmla="*/ 55 h 55"/>
                <a:gd name="T6" fmla="*/ 40 w 40"/>
                <a:gd name="T7" fmla="*/ 48 h 55"/>
                <a:gd name="T8" fmla="*/ 8 w 4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8" y="0"/>
                  </a:moveTo>
                  <a:lnTo>
                    <a:pt x="0" y="8"/>
                  </a:lnTo>
                  <a:lnTo>
                    <a:pt x="32" y="55"/>
                  </a:lnTo>
                  <a:lnTo>
                    <a:pt x="40" y="48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758" name="Rectangle 22">
              <a:extLst>
                <a:ext uri="{FF2B5EF4-FFF2-40B4-BE49-F238E27FC236}">
                  <a16:creationId xmlns:a16="http://schemas.microsoft.com/office/drawing/2014/main" id="{A303B306-5DA7-48A6-E237-6FF1798D1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720"/>
              <a:ext cx="6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</a:rPr>
                <a:t>Or-Plane</a:t>
              </a:r>
              <a:endParaRPr lang="en-US" altLang="en-US" b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CB1B8454-2075-6B0B-38E2-529A955EE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/>
              <a:t>Breathing Some New Life in PLAs</a:t>
            </a:r>
          </a:p>
        </p:txBody>
      </p:sp>
      <p:sp>
        <p:nvSpPr>
          <p:cNvPr id="373771" name="Rectangle 11">
            <a:extLst>
              <a:ext uri="{FF2B5EF4-FFF2-40B4-BE49-F238E27FC236}">
                <a16:creationId xmlns:a16="http://schemas.microsoft.com/office/drawing/2014/main" id="{C564E495-1FBD-0E19-814D-50984E9ED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05800" cy="762000"/>
          </a:xfrm>
          <a:noFill/>
          <a:ln/>
        </p:spPr>
        <p:txBody>
          <a:bodyPr lIns="92075" tIns="46038" rIns="92075" bIns="46038"/>
          <a:lstStyle/>
          <a:p>
            <a:pPr>
              <a:buFont typeface="Wingdings" pitchFamily="2" charset="2"/>
              <a:buNone/>
            </a:pPr>
            <a:r>
              <a:rPr lang="en-US" altLang="en-US" sz="2400" b="1">
                <a:solidFill>
                  <a:srgbClr val="C66B5A"/>
                </a:solidFill>
              </a:rPr>
              <a:t>River PLAs</a:t>
            </a:r>
          </a:p>
          <a:p>
            <a:r>
              <a:rPr lang="en-US" altLang="en-US" sz="2000" b="1"/>
              <a:t>A cascade of multiple-output</a:t>
            </a:r>
            <a:r>
              <a:rPr lang="en-US" altLang="en-US" sz="2000" b="1">
                <a:solidFill>
                  <a:srgbClr val="000082"/>
                </a:solidFill>
              </a:rPr>
              <a:t> </a:t>
            </a:r>
            <a:r>
              <a:rPr lang="en-US" altLang="en-US" sz="2000" b="1"/>
              <a:t>PLAs.</a:t>
            </a:r>
          </a:p>
          <a:p>
            <a:r>
              <a:rPr lang="en-US" altLang="en-US" sz="2000" b="1"/>
              <a:t>Adjacent PLAs are connected via river routing.</a:t>
            </a:r>
          </a:p>
          <a:p>
            <a:pPr>
              <a:lnSpc>
                <a:spcPct val="115000"/>
              </a:lnSpc>
            </a:pPr>
            <a:endParaRPr lang="en-US" altLang="en-US" sz="1400" b="1"/>
          </a:p>
        </p:txBody>
      </p:sp>
      <p:graphicFrame>
        <p:nvGraphicFramePr>
          <p:cNvPr id="373772" name="Object 12">
            <a:extLst>
              <a:ext uri="{FF2B5EF4-FFF2-40B4-BE49-F238E27FC236}">
                <a16:creationId xmlns:a16="http://schemas.microsoft.com/office/drawing/2014/main" id="{6A3164A3-27E6-AFBC-35AD-13D808DD15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320925"/>
          <a:ext cx="4343400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906200" imgH="29756100" progId="Visio.Drawing.5">
                  <p:embed/>
                </p:oleObj>
              </mc:Choice>
              <mc:Fallback>
                <p:oleObj name="VISIO" r:id="rId2" imgW="36906200" imgH="29756100" progId="Visio.Drawing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20925"/>
                        <a:ext cx="4343400" cy="349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73" name="AutoShape 13">
            <a:extLst>
              <a:ext uri="{FF2B5EF4-FFF2-40B4-BE49-F238E27FC236}">
                <a16:creationId xmlns:a16="http://schemas.microsoft.com/office/drawing/2014/main" id="{84D2B295-B8B7-003D-CC11-8F619C428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397125"/>
            <a:ext cx="4343400" cy="2743200"/>
          </a:xfrm>
          <a:prstGeom prst="leftArrowCallout">
            <a:avLst>
              <a:gd name="adj1" fmla="val 3472"/>
              <a:gd name="adj2" fmla="val 7755"/>
              <a:gd name="adj3" fmla="val 7521"/>
              <a:gd name="adj4" fmla="val 80745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73774" name="Picture 14">
            <a:extLst>
              <a:ext uri="{FF2B5EF4-FFF2-40B4-BE49-F238E27FC236}">
                <a16:creationId xmlns:a16="http://schemas.microsoft.com/office/drawing/2014/main" id="{211488F0-7954-99B5-2907-6ADCD403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49525"/>
            <a:ext cx="3352800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3775" name="Rectangle 15">
            <a:extLst>
              <a:ext uri="{FF2B5EF4-FFF2-40B4-BE49-F238E27FC236}">
                <a16:creationId xmlns:a16="http://schemas.microsoft.com/office/drawing/2014/main" id="{12F5E6D0-808B-B450-7B17-EAC61901B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216525"/>
            <a:ext cx="365760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68275" indent="-168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600" b="0" i="0">
                <a:latin typeface="Arial" panose="020B0604020202020204" pitchFamily="34" charset="0"/>
              </a:rPr>
              <a:t>No placement and routing needed.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600" b="0" i="0">
                <a:latin typeface="Arial" panose="020B0604020202020204" pitchFamily="34" charset="0"/>
              </a:rPr>
              <a:t>Output buffers and the input buffers of the next stage are shared.</a:t>
            </a:r>
          </a:p>
        </p:txBody>
      </p:sp>
      <p:sp>
        <p:nvSpPr>
          <p:cNvPr id="373776" name="Text Box 16">
            <a:extLst>
              <a:ext uri="{FF2B5EF4-FFF2-40B4-BE49-F238E27FC236}">
                <a16:creationId xmlns:a16="http://schemas.microsoft.com/office/drawing/2014/main" id="{8981212B-2337-4BE9-3924-51FD7A535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6445250"/>
            <a:ext cx="2003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0" i="0"/>
              <a:t>Courtesy B. Brayton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>
            <a:extLst>
              <a:ext uri="{FF2B5EF4-FFF2-40B4-BE49-F238E27FC236}">
                <a16:creationId xmlns:a16="http://schemas.microsoft.com/office/drawing/2014/main" id="{A898AB3A-3AF9-03C8-C389-18C0BA1AA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altLang="en-US" sz="4000"/>
              <a:t>Experimental Results</a:t>
            </a:r>
          </a:p>
        </p:txBody>
      </p:sp>
      <p:sp>
        <p:nvSpPr>
          <p:cNvPr id="396292" name="Rectangle 4">
            <a:extLst>
              <a:ext uri="{FF2B5EF4-FFF2-40B4-BE49-F238E27FC236}">
                <a16:creationId xmlns:a16="http://schemas.microsoft.com/office/drawing/2014/main" id="{F729F192-4D23-F2FE-6BA6-8C04F55A8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200400"/>
            <a:ext cx="8229600" cy="304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15000"/>
              </a:lnSpc>
              <a:buFont typeface="Wingdings" pitchFamily="2" charset="2"/>
              <a:buNone/>
            </a:pPr>
            <a:r>
              <a:rPr lang="en-US" altLang="en-US" sz="1600" b="1"/>
              <a:t>Layout of C2670</a:t>
            </a:r>
          </a:p>
        </p:txBody>
      </p:sp>
      <p:sp>
        <p:nvSpPr>
          <p:cNvPr id="396293" name="Text Box 5">
            <a:extLst>
              <a:ext uri="{FF2B5EF4-FFF2-40B4-BE49-F238E27FC236}">
                <a16:creationId xmlns:a16="http://schemas.microsoft.com/office/drawing/2014/main" id="{3BFEA6D4-9F67-5C8C-0A92-E238460B7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888" y="5434013"/>
            <a:ext cx="15176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200" i="0"/>
              <a:t>Network of PLAs, </a:t>
            </a:r>
          </a:p>
          <a:p>
            <a:pPr>
              <a:lnSpc>
                <a:spcPct val="110000"/>
              </a:lnSpc>
            </a:pPr>
            <a:r>
              <a:rPr lang="en-US" altLang="en-US" sz="1200" i="0"/>
              <a:t>4 layers OTC</a:t>
            </a:r>
            <a:endParaRPr lang="en-US" altLang="en-US" sz="1200" b="0" i="0"/>
          </a:p>
        </p:txBody>
      </p:sp>
      <p:sp>
        <p:nvSpPr>
          <p:cNvPr id="396294" name="Text Box 6">
            <a:extLst>
              <a:ext uri="{FF2B5EF4-FFF2-40B4-BE49-F238E27FC236}">
                <a16:creationId xmlns:a16="http://schemas.microsoft.com/office/drawing/2014/main" id="{E2615217-3252-4800-255F-57926F82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5434013"/>
            <a:ext cx="23209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200" i="0"/>
              <a:t>River PLA,</a:t>
            </a:r>
          </a:p>
          <a:p>
            <a:pPr>
              <a:lnSpc>
                <a:spcPct val="110000"/>
              </a:lnSpc>
            </a:pPr>
            <a:r>
              <a:rPr lang="en-US" altLang="en-US" sz="1200" i="0"/>
              <a:t>2 layers no additional routing</a:t>
            </a:r>
            <a:endParaRPr lang="en-US" altLang="en-US" sz="1200" b="0" i="0"/>
          </a:p>
        </p:txBody>
      </p:sp>
      <p:sp>
        <p:nvSpPr>
          <p:cNvPr id="396295" name="Text Box 7">
            <a:extLst>
              <a:ext uri="{FF2B5EF4-FFF2-40B4-BE49-F238E27FC236}">
                <a16:creationId xmlns:a16="http://schemas.microsoft.com/office/drawing/2014/main" id="{79514B91-59AE-60E8-0969-763B43A7A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34013"/>
            <a:ext cx="19812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200" i="0"/>
              <a:t>Standard cell, </a:t>
            </a:r>
          </a:p>
          <a:p>
            <a:pPr>
              <a:lnSpc>
                <a:spcPct val="110000"/>
              </a:lnSpc>
            </a:pPr>
            <a:r>
              <a:rPr lang="en-US" altLang="en-US" sz="1200" i="0"/>
              <a:t>2 layers channel routing</a:t>
            </a:r>
            <a:endParaRPr lang="en-US" altLang="en-US" sz="1200" b="0" i="0"/>
          </a:p>
        </p:txBody>
      </p:sp>
      <p:sp>
        <p:nvSpPr>
          <p:cNvPr id="396296" name="Text Box 8">
            <a:extLst>
              <a:ext uri="{FF2B5EF4-FFF2-40B4-BE49-F238E27FC236}">
                <a16:creationId xmlns:a16="http://schemas.microsoft.com/office/drawing/2014/main" id="{AFC07289-F4AB-B85C-E715-581E3D06B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5434013"/>
            <a:ext cx="1460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200" i="0"/>
              <a:t>Standard cell,</a:t>
            </a:r>
          </a:p>
          <a:p>
            <a:pPr>
              <a:lnSpc>
                <a:spcPct val="110000"/>
              </a:lnSpc>
            </a:pPr>
            <a:r>
              <a:rPr lang="en-US" altLang="en-US" sz="1200" i="0"/>
              <a:t>3 layers OTC</a:t>
            </a:r>
            <a:endParaRPr lang="en-US" altLang="en-US" sz="1200" b="0" i="0"/>
          </a:p>
        </p:txBody>
      </p:sp>
      <p:pic>
        <p:nvPicPr>
          <p:cNvPr id="396297" name="Picture 9">
            <a:extLst>
              <a:ext uri="{FF2B5EF4-FFF2-40B4-BE49-F238E27FC236}">
                <a16:creationId xmlns:a16="http://schemas.microsoft.com/office/drawing/2014/main" id="{844E73F0-44BD-5F32-94E1-E3AD1F75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6570663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6298" name="Group 10">
            <a:extLst>
              <a:ext uri="{FF2B5EF4-FFF2-40B4-BE49-F238E27FC236}">
                <a16:creationId xmlns:a16="http://schemas.microsoft.com/office/drawing/2014/main" id="{BF626A87-AD59-77F2-F780-934C1E7EF9B9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0"/>
            <a:ext cx="3810000" cy="3429000"/>
            <a:chOff x="2784" y="1104"/>
            <a:chExt cx="2808" cy="2603"/>
          </a:xfrm>
        </p:grpSpPr>
        <p:graphicFrame>
          <p:nvGraphicFramePr>
            <p:cNvPr id="396299" name="Object 11">
              <a:extLst>
                <a:ext uri="{FF2B5EF4-FFF2-40B4-BE49-F238E27FC236}">
                  <a16:creationId xmlns:a16="http://schemas.microsoft.com/office/drawing/2014/main" id="{568EA302-D5C8-F1F6-5AB9-567FAF1223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104"/>
            <a:ext cx="2808" cy="2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3" imgW="11849100" imgH="11849100" progId="Excel.Chart.8">
                    <p:embed/>
                  </p:oleObj>
                </mc:Choice>
                <mc:Fallback>
                  <p:oleObj name="Chart" r:id="rId3" imgW="11849100" imgH="11849100" progId="Excel.Chart.8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104"/>
                          <a:ext cx="2808" cy="25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6300" name="Object 12">
              <a:extLst>
                <a:ext uri="{FF2B5EF4-FFF2-40B4-BE49-F238E27FC236}">
                  <a16:creationId xmlns:a16="http://schemas.microsoft.com/office/drawing/2014/main" id="{EBA554ED-3FF1-0555-2674-453AC8A641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3600"/>
            <a:ext cx="1392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8089900" imgH="635000" progId="Visio.Drawing.6">
                    <p:embed/>
                  </p:oleObj>
                </mc:Choice>
                <mc:Fallback>
                  <p:oleObj r:id="rId5" imgW="8089900" imgH="635000" progId="Visio.Drawing.6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3600"/>
                          <a:ext cx="1392" cy="1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6301" name="Rectangle 13">
            <a:extLst>
              <a:ext uri="{FF2B5EF4-FFF2-40B4-BE49-F238E27FC236}">
                <a16:creationId xmlns:a16="http://schemas.microsoft.com/office/drawing/2014/main" id="{EB2FDF06-DD90-36AB-B5C4-2C6F29A5F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38200"/>
            <a:ext cx="45720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i="0"/>
              <a:t>Area: </a:t>
            </a:r>
          </a:p>
          <a:p>
            <a:r>
              <a:rPr lang="en-US" altLang="en-US" sz="1200" b="0" i="0"/>
              <a:t>RPLAs (2 layers) 	1.23 </a:t>
            </a:r>
          </a:p>
          <a:p>
            <a:r>
              <a:rPr lang="en-US" altLang="en-US" sz="1200" b="0" i="0"/>
              <a:t>SCs (3 layers) - 	1.00, </a:t>
            </a:r>
          </a:p>
          <a:p>
            <a:r>
              <a:rPr lang="en-US" altLang="en-US" sz="1200" b="0" i="0"/>
              <a:t>NPLAs (4 layers) 	1.31 </a:t>
            </a:r>
          </a:p>
          <a:p>
            <a:r>
              <a:rPr lang="en-US" altLang="en-US" sz="1200" i="0"/>
              <a:t>Delay</a:t>
            </a:r>
          </a:p>
          <a:p>
            <a:r>
              <a:rPr lang="en-US" altLang="en-US" sz="1200" b="0" i="0"/>
              <a:t>RPLAs 	1.04</a:t>
            </a:r>
          </a:p>
          <a:p>
            <a:r>
              <a:rPr lang="en-US" altLang="en-US" sz="1200" b="0" i="0"/>
              <a:t>SCs 	1.00 </a:t>
            </a:r>
          </a:p>
          <a:p>
            <a:r>
              <a:rPr lang="en-US" altLang="en-US" sz="1200" b="0" i="0"/>
              <a:t>NPLAs 	1.09 </a:t>
            </a:r>
          </a:p>
          <a:p>
            <a:r>
              <a:rPr lang="en-US" altLang="en-US" sz="1200" i="0"/>
              <a:t>Synthesis time</a:t>
            </a:r>
            <a:r>
              <a:rPr lang="en-US" altLang="en-US" sz="1200" b="0" i="0"/>
              <a:t>: for RPLA , synthesis time equals design time; SCs and NPLAs still need P&amp;R.</a:t>
            </a:r>
          </a:p>
          <a:p>
            <a:r>
              <a:rPr lang="en-US" altLang="en-US" sz="1600" i="0">
                <a:solidFill>
                  <a:srgbClr val="315263"/>
                </a:solidFill>
              </a:rPr>
              <a:t>Also: RPLAs are regular and predictable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>
            <a:extLst>
              <a:ext uri="{FF2B5EF4-FFF2-40B4-BE49-F238E27FC236}">
                <a16:creationId xmlns:a16="http://schemas.microsoft.com/office/drawing/2014/main" id="{774A7D79-03A4-3E21-E2F3-302EA8CA5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62000"/>
          </a:xfrm>
        </p:spPr>
        <p:txBody>
          <a:bodyPr/>
          <a:lstStyle/>
          <a:p>
            <a:r>
              <a:rPr lang="en-US" altLang="en-US"/>
              <a:t>The Design Productivity Challenge</a:t>
            </a:r>
          </a:p>
        </p:txBody>
      </p:sp>
      <p:sp>
        <p:nvSpPr>
          <p:cNvPr id="281605" name="Text Box 5">
            <a:extLst>
              <a:ext uri="{FF2B5EF4-FFF2-40B4-BE49-F238E27FC236}">
                <a16:creationId xmlns:a16="http://schemas.microsoft.com/office/drawing/2014/main" id="{5F7E6415-E339-8B80-413D-1BA1C89A2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881688"/>
            <a:ext cx="227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Source: sematech97</a:t>
            </a:r>
            <a:endParaRPr lang="en-US" altLang="en-US" i="0">
              <a:solidFill>
                <a:srgbClr val="000082"/>
              </a:solidFill>
              <a:latin typeface="Book Antiqua" panose="02040602050305030304" pitchFamily="18" charset="0"/>
            </a:endParaRPr>
          </a:p>
        </p:txBody>
      </p:sp>
      <p:sp>
        <p:nvSpPr>
          <p:cNvPr id="281606" name="Text Box 6">
            <a:extLst>
              <a:ext uri="{FF2B5EF4-FFF2-40B4-BE49-F238E27FC236}">
                <a16:creationId xmlns:a16="http://schemas.microsoft.com/office/drawing/2014/main" id="{D467A6FC-98DC-A2F3-258A-A70F660D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500688"/>
            <a:ext cx="744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315263"/>
                </a:solidFill>
              </a:rPr>
              <a:t>A growing gap between design complexity and design productivity</a:t>
            </a:r>
            <a:endParaRPr lang="en-US" altLang="en-US" sz="1800" b="0" i="0">
              <a:solidFill>
                <a:srgbClr val="315263"/>
              </a:solidFill>
            </a:endParaRPr>
          </a:p>
        </p:txBody>
      </p:sp>
      <p:sp>
        <p:nvSpPr>
          <p:cNvPr id="281655" name="Rectangle 55">
            <a:extLst>
              <a:ext uri="{FF2B5EF4-FFF2-40B4-BE49-F238E27FC236}">
                <a16:creationId xmlns:a16="http://schemas.microsoft.com/office/drawing/2014/main" id="{E3C09B02-2A33-D62A-919D-642AB5958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1981</a:t>
            </a:r>
            <a:endParaRPr lang="en-US" altLang="en-US" b="0"/>
          </a:p>
        </p:txBody>
      </p:sp>
      <p:sp>
        <p:nvSpPr>
          <p:cNvPr id="281657" name="Rectangle 57">
            <a:extLst>
              <a:ext uri="{FF2B5EF4-FFF2-40B4-BE49-F238E27FC236}">
                <a16:creationId xmlns:a16="http://schemas.microsoft.com/office/drawing/2014/main" id="{7E8D15B0-195F-300D-6738-27DD9E1C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4467225"/>
            <a:ext cx="206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Logic Transistors per Chip (K)</a:t>
            </a:r>
            <a:endParaRPr lang="en-US" altLang="en-US" b="0"/>
          </a:p>
        </p:txBody>
      </p:sp>
      <p:sp>
        <p:nvSpPr>
          <p:cNvPr id="281658" name="Rectangle 58">
            <a:extLst>
              <a:ext uri="{FF2B5EF4-FFF2-40B4-BE49-F238E27FC236}">
                <a16:creationId xmlns:a16="http://schemas.microsoft.com/office/drawing/2014/main" id="{35C47658-2DDE-CC18-7878-20D65C9C6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4591050"/>
            <a:ext cx="2381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Productivity (Trans./Staff-Month)</a:t>
            </a:r>
            <a:endParaRPr lang="en-US" altLang="en-US" b="0"/>
          </a:p>
        </p:txBody>
      </p:sp>
      <p:sp>
        <p:nvSpPr>
          <p:cNvPr id="281687" name="Rectangle 87">
            <a:extLst>
              <a:ext uri="{FF2B5EF4-FFF2-40B4-BE49-F238E27FC236}">
                <a16:creationId xmlns:a16="http://schemas.microsoft.com/office/drawing/2014/main" id="{9B065860-4D4C-3A3E-2074-4F36B10A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1983</a:t>
            </a:r>
            <a:endParaRPr lang="en-US" altLang="en-US" b="0"/>
          </a:p>
        </p:txBody>
      </p:sp>
      <p:sp>
        <p:nvSpPr>
          <p:cNvPr id="281688" name="Rectangle 88">
            <a:extLst>
              <a:ext uri="{FF2B5EF4-FFF2-40B4-BE49-F238E27FC236}">
                <a16:creationId xmlns:a16="http://schemas.microsoft.com/office/drawing/2014/main" id="{3A9817D7-5EF1-2A9C-68F3-DB3A68973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163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1985</a:t>
            </a:r>
            <a:endParaRPr lang="en-US" altLang="en-US" b="0"/>
          </a:p>
        </p:txBody>
      </p:sp>
      <p:sp>
        <p:nvSpPr>
          <p:cNvPr id="281689" name="Rectangle 89">
            <a:extLst>
              <a:ext uri="{FF2B5EF4-FFF2-40B4-BE49-F238E27FC236}">
                <a16:creationId xmlns:a16="http://schemas.microsoft.com/office/drawing/2014/main" id="{68ED9D3C-E5DA-9222-BA41-F3C97847B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1987</a:t>
            </a:r>
            <a:endParaRPr lang="en-US" altLang="en-US" b="0"/>
          </a:p>
        </p:txBody>
      </p:sp>
      <p:sp>
        <p:nvSpPr>
          <p:cNvPr id="281690" name="Rectangle 90">
            <a:extLst>
              <a:ext uri="{FF2B5EF4-FFF2-40B4-BE49-F238E27FC236}">
                <a16:creationId xmlns:a16="http://schemas.microsoft.com/office/drawing/2014/main" id="{3C45AAFB-2A0E-5774-4182-1BB263E34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5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1989</a:t>
            </a:r>
            <a:endParaRPr lang="en-US" altLang="en-US" b="0"/>
          </a:p>
        </p:txBody>
      </p:sp>
      <p:sp>
        <p:nvSpPr>
          <p:cNvPr id="281691" name="Rectangle 91">
            <a:extLst>
              <a:ext uri="{FF2B5EF4-FFF2-40B4-BE49-F238E27FC236}">
                <a16:creationId xmlns:a16="http://schemas.microsoft.com/office/drawing/2014/main" id="{AA7AB0B7-43DA-7715-6C76-98E0D5899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0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1991</a:t>
            </a:r>
            <a:endParaRPr lang="en-US" altLang="en-US" b="0"/>
          </a:p>
        </p:txBody>
      </p:sp>
      <p:sp>
        <p:nvSpPr>
          <p:cNvPr id="281692" name="Rectangle 92">
            <a:extLst>
              <a:ext uri="{FF2B5EF4-FFF2-40B4-BE49-F238E27FC236}">
                <a16:creationId xmlns:a16="http://schemas.microsoft.com/office/drawing/2014/main" id="{D76D5B0D-F376-EDF2-3D1A-338137188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1993</a:t>
            </a:r>
            <a:endParaRPr lang="en-US" altLang="en-US" b="0"/>
          </a:p>
        </p:txBody>
      </p:sp>
      <p:sp>
        <p:nvSpPr>
          <p:cNvPr id="281693" name="Rectangle 93">
            <a:extLst>
              <a:ext uri="{FF2B5EF4-FFF2-40B4-BE49-F238E27FC236}">
                <a16:creationId xmlns:a16="http://schemas.microsoft.com/office/drawing/2014/main" id="{D43ED028-8654-A4B3-6C9E-23EE49AC6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13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1995</a:t>
            </a:r>
            <a:endParaRPr lang="en-US" altLang="en-US" b="0"/>
          </a:p>
        </p:txBody>
      </p:sp>
      <p:sp>
        <p:nvSpPr>
          <p:cNvPr id="281694" name="Rectangle 94">
            <a:extLst>
              <a:ext uri="{FF2B5EF4-FFF2-40B4-BE49-F238E27FC236}">
                <a16:creationId xmlns:a16="http://schemas.microsoft.com/office/drawing/2014/main" id="{A062276D-C3D2-36B3-10F8-375BB37D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1997</a:t>
            </a:r>
            <a:endParaRPr lang="en-US" altLang="en-US" b="0"/>
          </a:p>
        </p:txBody>
      </p:sp>
      <p:sp>
        <p:nvSpPr>
          <p:cNvPr id="281695" name="Rectangle 95">
            <a:extLst>
              <a:ext uri="{FF2B5EF4-FFF2-40B4-BE49-F238E27FC236}">
                <a16:creationId xmlns:a16="http://schemas.microsoft.com/office/drawing/2014/main" id="{FD710891-F35C-A062-8813-B7AD559CA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1999</a:t>
            </a:r>
            <a:endParaRPr lang="en-US" altLang="en-US" b="0"/>
          </a:p>
        </p:txBody>
      </p:sp>
      <p:sp>
        <p:nvSpPr>
          <p:cNvPr id="281696" name="Rectangle 96">
            <a:extLst>
              <a:ext uri="{FF2B5EF4-FFF2-40B4-BE49-F238E27FC236}">
                <a16:creationId xmlns:a16="http://schemas.microsoft.com/office/drawing/2014/main" id="{BA9A34CA-7B86-B2B3-5648-E46DC8AD5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8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2001</a:t>
            </a:r>
            <a:endParaRPr lang="en-US" altLang="en-US" b="0"/>
          </a:p>
        </p:txBody>
      </p:sp>
      <p:sp>
        <p:nvSpPr>
          <p:cNvPr id="281697" name="Rectangle 97">
            <a:extLst>
              <a:ext uri="{FF2B5EF4-FFF2-40B4-BE49-F238E27FC236}">
                <a16:creationId xmlns:a16="http://schemas.microsoft.com/office/drawing/2014/main" id="{5ED25145-BF2F-4F24-929D-883BC04D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2003</a:t>
            </a:r>
            <a:endParaRPr lang="en-US" altLang="en-US" b="0"/>
          </a:p>
        </p:txBody>
      </p:sp>
      <p:sp>
        <p:nvSpPr>
          <p:cNvPr id="281698" name="Rectangle 98">
            <a:extLst>
              <a:ext uri="{FF2B5EF4-FFF2-40B4-BE49-F238E27FC236}">
                <a16:creationId xmlns:a16="http://schemas.microsoft.com/office/drawing/2014/main" id="{B61BE572-9F1B-9926-149F-92FA9BB03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650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2005</a:t>
            </a:r>
            <a:endParaRPr lang="en-US" altLang="en-US" b="0"/>
          </a:p>
        </p:txBody>
      </p:sp>
      <p:sp>
        <p:nvSpPr>
          <p:cNvPr id="281699" name="Rectangle 99">
            <a:extLst>
              <a:ext uri="{FF2B5EF4-FFF2-40B4-BE49-F238E27FC236}">
                <a16:creationId xmlns:a16="http://schemas.microsoft.com/office/drawing/2014/main" id="{6699C14E-7497-5A1E-644C-F973AEE36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2007</a:t>
            </a:r>
            <a:endParaRPr lang="en-US" altLang="en-US" b="0"/>
          </a:p>
        </p:txBody>
      </p:sp>
      <p:sp>
        <p:nvSpPr>
          <p:cNvPr id="281700" name="Rectangle 100">
            <a:extLst>
              <a:ext uri="{FF2B5EF4-FFF2-40B4-BE49-F238E27FC236}">
                <a16:creationId xmlns:a16="http://schemas.microsoft.com/office/drawing/2014/main" id="{AD9DCACE-88C1-0450-75AC-32CFDC50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0" y="5276850"/>
            <a:ext cx="635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2009</a:t>
            </a:r>
            <a:endParaRPr lang="en-US" altLang="en-US" b="0"/>
          </a:p>
        </p:txBody>
      </p:sp>
      <p:pic>
        <p:nvPicPr>
          <p:cNvPr id="281715" name="Picture 115">
            <a:extLst>
              <a:ext uri="{FF2B5EF4-FFF2-40B4-BE49-F238E27FC236}">
                <a16:creationId xmlns:a16="http://schemas.microsoft.com/office/drawing/2014/main" id="{02D61E3B-9EC7-30B1-4A8A-0ECAFD81484C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390650"/>
            <a:ext cx="8001000" cy="39433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>
            <a:extLst>
              <a:ext uri="{FF2B5EF4-FFF2-40B4-BE49-F238E27FC236}">
                <a16:creationId xmlns:a16="http://schemas.microsoft.com/office/drawing/2014/main" id="{B4166652-A141-597A-2958-936CAF4AC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z="4000"/>
              <a:t>MacroModules</a:t>
            </a:r>
          </a:p>
        </p:txBody>
      </p:sp>
      <p:graphicFrame>
        <p:nvGraphicFramePr>
          <p:cNvPr id="369667" name="Object 3">
            <a:extLst>
              <a:ext uri="{FF2B5EF4-FFF2-40B4-BE49-F238E27FC236}">
                <a16:creationId xmlns:a16="http://schemas.microsoft.com/office/drawing/2014/main" id="{F34CBDB8-5D3F-98A1-48CD-B19C41BB8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371600"/>
          <a:ext cx="792480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324600" imgH="2438400" progId="Photoshop.Image.4">
                  <p:embed/>
                </p:oleObj>
              </mc:Choice>
              <mc:Fallback>
                <p:oleObj name="Image" r:id="rId2" imgW="6324600" imgH="2438400" progId="Photoshop.Image.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7924800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68" name="Rectangle 4">
            <a:extLst>
              <a:ext uri="{FF2B5EF4-FFF2-40B4-BE49-F238E27FC236}">
                <a16:creationId xmlns:a16="http://schemas.microsoft.com/office/drawing/2014/main" id="{0AEA03B6-298A-7ED2-2347-6F9DBF2CB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5" y="4800600"/>
            <a:ext cx="6153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0"/>
              <a:t>256</a:t>
            </a:r>
            <a:r>
              <a:rPr lang="en-US" altLang="en-US" b="0" i="0">
                <a:latin typeface="Symbol" pitchFamily="2" charset="2"/>
                <a:sym typeface="Symbol" pitchFamily="2" charset="2"/>
              </a:rPr>
              <a:t></a:t>
            </a:r>
            <a:r>
              <a:rPr lang="en-US" altLang="en-US" b="0" i="0"/>
              <a:t>32 (or 8192 bit) SRAM</a:t>
            </a:r>
          </a:p>
          <a:p>
            <a:r>
              <a:rPr lang="en-US" altLang="en-US" b="0" i="0"/>
              <a:t>Generated by hard-macro module generator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81073292-E7DD-4778-668D-C81F72A0F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“Soft” MacroModules</a:t>
            </a:r>
          </a:p>
        </p:txBody>
      </p:sp>
      <p:pic>
        <p:nvPicPr>
          <p:cNvPr id="377860" name="Picture 4">
            <a:extLst>
              <a:ext uri="{FF2B5EF4-FFF2-40B4-BE49-F238E27FC236}">
                <a16:creationId xmlns:a16="http://schemas.microsoft.com/office/drawing/2014/main" id="{699BF5FC-AA33-BA46-CFB2-6A8D8DE99273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931988"/>
            <a:ext cx="3810000" cy="37544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7862" name="Picture 6">
            <a:extLst>
              <a:ext uri="{FF2B5EF4-FFF2-40B4-BE49-F238E27FC236}">
                <a16:creationId xmlns:a16="http://schemas.microsoft.com/office/drawing/2014/main" id="{0D1DFA59-A046-BBE9-C1D4-26AE7B461FC6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698875"/>
            <a:ext cx="3810000" cy="1939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7864" name="Text Box 8">
            <a:extLst>
              <a:ext uri="{FF2B5EF4-FFF2-40B4-BE49-F238E27FC236}">
                <a16:creationId xmlns:a16="http://schemas.microsoft.com/office/drawing/2014/main" id="{93A18214-A21B-36D7-C984-328216BC3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384925"/>
            <a:ext cx="316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Synopsys DesignCompiler</a:t>
            </a:r>
          </a:p>
        </p:txBody>
      </p:sp>
      <p:pic>
        <p:nvPicPr>
          <p:cNvPr id="377865" name="Picture 9">
            <a:extLst>
              <a:ext uri="{FF2B5EF4-FFF2-40B4-BE49-F238E27FC236}">
                <a16:creationId xmlns:a16="http://schemas.microsoft.com/office/drawing/2014/main" id="{CF1443BC-638B-2106-F458-52D78B482AF3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057400"/>
            <a:ext cx="4267200" cy="11176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0079D9DA-550A-E4CC-00B9-E10A7810EA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“Intellectual Property”</a:t>
            </a:r>
          </a:p>
        </p:txBody>
      </p:sp>
      <p:pic>
        <p:nvPicPr>
          <p:cNvPr id="381956" name="Picture 4">
            <a:extLst>
              <a:ext uri="{FF2B5EF4-FFF2-40B4-BE49-F238E27FC236}">
                <a16:creationId xmlns:a16="http://schemas.microsoft.com/office/drawing/2014/main" id="{B7555B9C-0C65-73B9-0174-3648E19E7902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447800"/>
            <a:ext cx="4191000" cy="3929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1958" name="Picture 6">
            <a:extLst>
              <a:ext uri="{FF2B5EF4-FFF2-40B4-BE49-F238E27FC236}">
                <a16:creationId xmlns:a16="http://schemas.microsoft.com/office/drawing/2014/main" id="{0BD3CEB0-2D4B-CAD6-7B3B-2B7A7A8D594B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1600200"/>
            <a:ext cx="3810000" cy="3738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1960" name="Text Box 8">
            <a:extLst>
              <a:ext uri="{FF2B5EF4-FFF2-40B4-BE49-F238E27FC236}">
                <a16:creationId xmlns:a16="http://schemas.microsoft.com/office/drawing/2014/main" id="{575DAF55-38F6-EA0C-EE1A-322CBB8EC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0938" y="5791200"/>
            <a:ext cx="4741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A Protocol Processor for Wireless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CF4C00A5-6152-FD63-E9BE-9F5BA2CD9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Semicustom Design Flow</a:t>
            </a:r>
          </a:p>
        </p:txBody>
      </p:sp>
      <p:grpSp>
        <p:nvGrpSpPr>
          <p:cNvPr id="385028" name="Group 4">
            <a:extLst>
              <a:ext uri="{FF2B5EF4-FFF2-40B4-BE49-F238E27FC236}">
                <a16:creationId xmlns:a16="http://schemas.microsoft.com/office/drawing/2014/main" id="{2A13DF44-FFE3-018E-3A34-73B32413722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371600"/>
            <a:ext cx="6692900" cy="4673600"/>
            <a:chOff x="384" y="405"/>
            <a:chExt cx="5177" cy="3801"/>
          </a:xfrm>
        </p:grpSpPr>
        <p:sp>
          <p:nvSpPr>
            <p:cNvPr id="385029" name="Rectangle 5">
              <a:extLst>
                <a:ext uri="{FF2B5EF4-FFF2-40B4-BE49-F238E27FC236}">
                  <a16:creationId xmlns:a16="http://schemas.microsoft.com/office/drawing/2014/main" id="{55738BEE-84E1-0CD7-4F0C-41135A9565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" y="910"/>
              <a:ext cx="1488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HDL</a:t>
              </a:r>
            </a:p>
          </p:txBody>
        </p:sp>
        <p:sp>
          <p:nvSpPr>
            <p:cNvPr id="385030" name="Rectangle 6">
              <a:extLst>
                <a:ext uri="{FF2B5EF4-FFF2-40B4-BE49-F238E27FC236}">
                  <a16:creationId xmlns:a16="http://schemas.microsoft.com/office/drawing/2014/main" id="{517CADF3-5B06-016D-23F3-D28A50DFB1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6" y="1438"/>
              <a:ext cx="1484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Logic Synthesis</a:t>
              </a:r>
            </a:p>
          </p:txBody>
        </p:sp>
        <p:sp>
          <p:nvSpPr>
            <p:cNvPr id="385031" name="Rectangle 7">
              <a:extLst>
                <a:ext uri="{FF2B5EF4-FFF2-40B4-BE49-F238E27FC236}">
                  <a16:creationId xmlns:a16="http://schemas.microsoft.com/office/drawing/2014/main" id="{40FF8F28-C54F-B367-275B-9C01CDF8BE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" y="2206"/>
              <a:ext cx="1488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Floorplanning</a:t>
              </a:r>
            </a:p>
          </p:txBody>
        </p:sp>
        <p:sp>
          <p:nvSpPr>
            <p:cNvPr id="385032" name="Rectangle 8">
              <a:extLst>
                <a:ext uri="{FF2B5EF4-FFF2-40B4-BE49-F238E27FC236}">
                  <a16:creationId xmlns:a16="http://schemas.microsoft.com/office/drawing/2014/main" id="{1573D7E1-96EC-60E7-71DD-C25DF2F9AB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" y="2734"/>
              <a:ext cx="1488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Placement</a:t>
              </a:r>
            </a:p>
          </p:txBody>
        </p:sp>
        <p:sp>
          <p:nvSpPr>
            <p:cNvPr id="385033" name="Rectangle 9">
              <a:extLst>
                <a:ext uri="{FF2B5EF4-FFF2-40B4-BE49-F238E27FC236}">
                  <a16:creationId xmlns:a16="http://schemas.microsoft.com/office/drawing/2014/main" id="{ABB425F9-FBA7-EBD0-DF74-130C434650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" y="3261"/>
              <a:ext cx="1488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Routing</a:t>
              </a:r>
            </a:p>
          </p:txBody>
        </p:sp>
        <p:sp>
          <p:nvSpPr>
            <p:cNvPr id="385034" name="Line 10">
              <a:extLst>
                <a:ext uri="{FF2B5EF4-FFF2-40B4-BE49-F238E27FC236}">
                  <a16:creationId xmlns:a16="http://schemas.microsoft.com/office/drawing/2014/main" id="{284D79EC-50ED-C05D-147F-896FFBD00C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120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5" name="Line 11">
              <a:extLst>
                <a:ext uri="{FF2B5EF4-FFF2-40B4-BE49-F238E27FC236}">
                  <a16:creationId xmlns:a16="http://schemas.microsoft.com/office/drawing/2014/main" id="{3D439E4A-6EAD-9D26-2C4D-E43E478D58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172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6" name="Line 12">
              <a:extLst>
                <a:ext uri="{FF2B5EF4-FFF2-40B4-BE49-F238E27FC236}">
                  <a16:creationId xmlns:a16="http://schemas.microsoft.com/office/drawing/2014/main" id="{8DC8BB58-E724-784C-9A47-A2A3A8DB45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7" name="Line 13">
              <a:extLst>
                <a:ext uri="{FF2B5EF4-FFF2-40B4-BE49-F238E27FC236}">
                  <a16:creationId xmlns:a16="http://schemas.microsoft.com/office/drawing/2014/main" id="{844966FB-D7AF-826E-A1EF-E5325D8597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30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8" name="Line 14">
              <a:extLst>
                <a:ext uri="{FF2B5EF4-FFF2-40B4-BE49-F238E27FC236}">
                  <a16:creationId xmlns:a16="http://schemas.microsoft.com/office/drawing/2014/main" id="{F4851FD3-3FFE-61EF-A4A3-E8982C954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5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39" name="Text Box 15">
              <a:extLst>
                <a:ext uri="{FF2B5EF4-FFF2-40B4-BE49-F238E27FC236}">
                  <a16:creationId xmlns:a16="http://schemas.microsoft.com/office/drawing/2014/main" id="{9F03FAD6-9B8D-F23E-CEF9-32F60211C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908"/>
              <a:ext cx="850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Tape-out</a:t>
              </a:r>
            </a:p>
          </p:txBody>
        </p:sp>
        <p:sp>
          <p:nvSpPr>
            <p:cNvPr id="385040" name="Rectangle 16">
              <a:extLst>
                <a:ext uri="{FF2B5EF4-FFF2-40B4-BE49-F238E27FC236}">
                  <a16:creationId xmlns:a16="http://schemas.microsoft.com/office/drawing/2014/main" id="{866D303A-657F-B57C-9900-7BD4B50F90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3261"/>
              <a:ext cx="1487" cy="29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Circuit Extraction</a:t>
              </a:r>
            </a:p>
          </p:txBody>
        </p:sp>
        <p:sp>
          <p:nvSpPr>
            <p:cNvPr id="385041" name="Rectangle 17">
              <a:extLst>
                <a:ext uri="{FF2B5EF4-FFF2-40B4-BE49-F238E27FC236}">
                  <a16:creationId xmlns:a16="http://schemas.microsoft.com/office/drawing/2014/main" id="{221250D8-D1DD-F114-EBB2-C9E6B40AAE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6" y="1086"/>
              <a:ext cx="1488" cy="52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Pre-Layout Simulation</a:t>
              </a:r>
            </a:p>
          </p:txBody>
        </p:sp>
        <p:sp>
          <p:nvSpPr>
            <p:cNvPr id="385042" name="Rectangle 18">
              <a:extLst>
                <a:ext uri="{FF2B5EF4-FFF2-40B4-BE49-F238E27FC236}">
                  <a16:creationId xmlns:a16="http://schemas.microsoft.com/office/drawing/2014/main" id="{A15BC704-ACD8-C079-5E20-02B15B94F0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" y="2432"/>
              <a:ext cx="1487" cy="52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Post-Layout Simulation</a:t>
              </a:r>
            </a:p>
          </p:txBody>
        </p:sp>
        <p:sp>
          <p:nvSpPr>
            <p:cNvPr id="385043" name="Line 19">
              <a:extLst>
                <a:ext uri="{FF2B5EF4-FFF2-40B4-BE49-F238E27FC236}">
                  <a16:creationId xmlns:a16="http://schemas.microsoft.com/office/drawing/2014/main" id="{E81D52C3-8282-11C8-49EC-680DE48CA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942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4" name="Line 20">
              <a:extLst>
                <a:ext uri="{FF2B5EF4-FFF2-40B4-BE49-F238E27FC236}">
                  <a16:creationId xmlns:a16="http://schemas.microsoft.com/office/drawing/2014/main" id="{CDEA78D1-6C0D-25C3-6208-F2DA49953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343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5" name="Line 21">
              <a:extLst>
                <a:ext uri="{FF2B5EF4-FFF2-40B4-BE49-F238E27FC236}">
                  <a16:creationId xmlns:a16="http://schemas.microsoft.com/office/drawing/2014/main" id="{75DB1589-391C-6C49-8792-4504DD0ECF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90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6" name="Line 22">
              <a:extLst>
                <a:ext uri="{FF2B5EF4-FFF2-40B4-BE49-F238E27FC236}">
                  <a16:creationId xmlns:a16="http://schemas.microsoft.com/office/drawing/2014/main" id="{3F14E66D-3399-699A-D912-1601986BA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2374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7" name="Line 23">
              <a:extLst>
                <a:ext uri="{FF2B5EF4-FFF2-40B4-BE49-F238E27FC236}">
                  <a16:creationId xmlns:a16="http://schemas.microsoft.com/office/drawing/2014/main" id="{73AAE2FF-C334-5732-675D-AEFC2AD84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710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8" name="Line 24">
              <a:extLst>
                <a:ext uri="{FF2B5EF4-FFF2-40B4-BE49-F238E27FC236}">
                  <a16:creationId xmlns:a16="http://schemas.microsoft.com/office/drawing/2014/main" id="{A5F7D0CD-774D-9C47-0D00-41A217F7A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64" y="1462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49" name="Line 25">
              <a:extLst>
                <a:ext uri="{FF2B5EF4-FFF2-40B4-BE49-F238E27FC236}">
                  <a16:creationId xmlns:a16="http://schemas.microsoft.com/office/drawing/2014/main" id="{B9140598-5D11-1B8B-5C74-8274A9BF28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107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50" name="Text Box 26">
              <a:extLst>
                <a:ext uri="{FF2B5EF4-FFF2-40B4-BE49-F238E27FC236}">
                  <a16:creationId xmlns:a16="http://schemas.microsoft.com/office/drawing/2014/main" id="{A68C39E2-5255-EFE4-0E74-7943E04F7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" y="1226"/>
              <a:ext cx="898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800" b="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Structural</a:t>
              </a:r>
            </a:p>
          </p:txBody>
        </p:sp>
        <p:sp>
          <p:nvSpPr>
            <p:cNvPr id="385051" name="Text Box 27">
              <a:extLst>
                <a:ext uri="{FF2B5EF4-FFF2-40B4-BE49-F238E27FC236}">
                  <a16:creationId xmlns:a16="http://schemas.microsoft.com/office/drawing/2014/main" id="{2324C512-F3A8-2D6B-37EC-75F218403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" y="2787"/>
              <a:ext cx="801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800" b="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Physical</a:t>
              </a:r>
            </a:p>
          </p:txBody>
        </p:sp>
        <p:sp>
          <p:nvSpPr>
            <p:cNvPr id="385052" name="Line 28">
              <a:extLst>
                <a:ext uri="{FF2B5EF4-FFF2-40B4-BE49-F238E27FC236}">
                  <a16:creationId xmlns:a16="http://schemas.microsoft.com/office/drawing/2014/main" id="{F667FA50-D225-6DAB-2ACA-25CA8ACA2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790"/>
              <a:ext cx="50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53" name="Line 29">
              <a:extLst>
                <a:ext uri="{FF2B5EF4-FFF2-40B4-BE49-F238E27FC236}">
                  <a16:creationId xmlns:a16="http://schemas.microsoft.com/office/drawing/2014/main" id="{62B70D4D-0B95-7990-4D65-4757373F07C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69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54" name="Text Box 30">
              <a:extLst>
                <a:ext uri="{FF2B5EF4-FFF2-40B4-BE49-F238E27FC236}">
                  <a16:creationId xmlns:a16="http://schemas.microsoft.com/office/drawing/2014/main" id="{DC381F62-6F06-6EC9-D750-948ABD805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4" y="433"/>
              <a:ext cx="977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800" b="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Behavioral</a:t>
              </a:r>
            </a:p>
          </p:txBody>
        </p:sp>
        <p:sp>
          <p:nvSpPr>
            <p:cNvPr id="385055" name="Text Box 31">
              <a:extLst>
                <a:ext uri="{FF2B5EF4-FFF2-40B4-BE49-F238E27FC236}">
                  <a16:creationId xmlns:a16="http://schemas.microsoft.com/office/drawing/2014/main" id="{39FA16B2-6DF9-79F7-D147-62628E38A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" y="405"/>
              <a:ext cx="1370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800" b="0" i="0"/>
                <a:t>Design Capture</a:t>
              </a:r>
            </a:p>
          </p:txBody>
        </p:sp>
      </p:grpSp>
      <p:sp>
        <p:nvSpPr>
          <p:cNvPr id="385056" name="Freeform 32">
            <a:extLst>
              <a:ext uri="{FF2B5EF4-FFF2-40B4-BE49-F238E27FC236}">
                <a16:creationId xmlns:a16="http://schemas.microsoft.com/office/drawing/2014/main" id="{DCAF8E8F-FB47-3830-CA98-7DC554706406}"/>
              </a:ext>
            </a:extLst>
          </p:cNvPr>
          <p:cNvSpPr>
            <a:spLocks/>
          </p:cNvSpPr>
          <p:nvPr/>
        </p:nvSpPr>
        <p:spPr bwMode="auto">
          <a:xfrm>
            <a:off x="990600" y="2108200"/>
            <a:ext cx="685800" cy="2286000"/>
          </a:xfrm>
          <a:custGeom>
            <a:avLst/>
            <a:gdLst>
              <a:gd name="T0" fmla="*/ 432 w 432"/>
              <a:gd name="T1" fmla="*/ 1200 h 1200"/>
              <a:gd name="T2" fmla="*/ 0 w 432"/>
              <a:gd name="T3" fmla="*/ 1200 h 1200"/>
              <a:gd name="T4" fmla="*/ 0 w 432"/>
              <a:gd name="T5" fmla="*/ 0 h 1200"/>
              <a:gd name="T6" fmla="*/ 432 w 432"/>
              <a:gd name="T7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2" h="1200">
                <a:moveTo>
                  <a:pt x="432" y="1200"/>
                </a:moveTo>
                <a:lnTo>
                  <a:pt x="0" y="1200"/>
                </a:lnTo>
                <a:lnTo>
                  <a:pt x="0" y="0"/>
                </a:lnTo>
                <a:lnTo>
                  <a:pt x="432" y="0"/>
                </a:lnTo>
              </a:path>
            </a:pathLst>
          </a:custGeom>
          <a:noFill/>
          <a:ln/>
          <a:effectLst>
            <a:outerShdw dist="45791" dir="2021404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5057" name="Text Box 33">
            <a:extLst>
              <a:ext uri="{FF2B5EF4-FFF2-40B4-BE49-F238E27FC236}">
                <a16:creationId xmlns:a16="http://schemas.microsoft.com/office/drawing/2014/main" id="{724C31C3-6C04-45A2-9D8E-BF85941C82A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251618" y="3121818"/>
            <a:ext cx="178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Iteration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D6D9A5F4-E1F6-4520-0B11-367B2A5061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/>
              <a:t>The “Design Closure” Problem</a:t>
            </a:r>
          </a:p>
        </p:txBody>
      </p:sp>
      <p:pic>
        <p:nvPicPr>
          <p:cNvPr id="386052" name="Picture 4">
            <a:extLst>
              <a:ext uri="{FF2B5EF4-FFF2-40B4-BE49-F238E27FC236}">
                <a16:creationId xmlns:a16="http://schemas.microsoft.com/office/drawing/2014/main" id="{0B68DD94-AFED-7095-7905-E2C13E6E5D22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819275"/>
            <a:ext cx="2819400" cy="2752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6054" name="Picture 6">
            <a:extLst>
              <a:ext uri="{FF2B5EF4-FFF2-40B4-BE49-F238E27FC236}">
                <a16:creationId xmlns:a16="http://schemas.microsoft.com/office/drawing/2014/main" id="{6BF50A46-E897-8D10-2E1C-5DEFE86B6602}"/>
              </a:ext>
            </a:extLst>
          </p:cNvPr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895475"/>
            <a:ext cx="2743200" cy="2676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6056" name="Picture 8">
            <a:extLst>
              <a:ext uri="{FF2B5EF4-FFF2-40B4-BE49-F238E27FC236}">
                <a16:creationId xmlns:a16="http://schemas.microsoft.com/office/drawing/2014/main" id="{587E84F3-E736-29BF-47A3-7F507EA29E88}"/>
              </a:ext>
            </a:extLst>
          </p:cNvPr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1819275"/>
            <a:ext cx="2819400" cy="2752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6058" name="Text Box 10">
            <a:extLst>
              <a:ext uri="{FF2B5EF4-FFF2-40B4-BE49-F238E27FC236}">
                <a16:creationId xmlns:a16="http://schemas.microsoft.com/office/drawing/2014/main" id="{C1EB6221-B4FA-60D3-025A-F8797D9E1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6384925"/>
            <a:ext cx="2371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Courtesy Synopsys</a:t>
            </a:r>
          </a:p>
        </p:txBody>
      </p:sp>
      <p:sp>
        <p:nvSpPr>
          <p:cNvPr id="386059" name="Text Box 11">
            <a:extLst>
              <a:ext uri="{FF2B5EF4-FFF2-40B4-BE49-F238E27FC236}">
                <a16:creationId xmlns:a16="http://schemas.microsoft.com/office/drawing/2014/main" id="{3F709C53-F3FC-24E5-D25D-573EFFBD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029200"/>
            <a:ext cx="701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Iterative Removal of Timing Violations (white lines)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9603DF96-8E84-7CCD-57F9-BAB7987FD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14400"/>
          </a:xfrm>
        </p:spPr>
        <p:txBody>
          <a:bodyPr/>
          <a:lstStyle/>
          <a:p>
            <a:r>
              <a:rPr lang="en-US" altLang="en-US"/>
              <a:t>Integrating Synthesis with </a:t>
            </a:r>
            <a:br>
              <a:rPr lang="en-US" altLang="en-US"/>
            </a:br>
            <a:r>
              <a:rPr lang="en-US" altLang="en-US"/>
              <a:t>Physical Design</a:t>
            </a:r>
          </a:p>
        </p:txBody>
      </p:sp>
      <p:sp>
        <p:nvSpPr>
          <p:cNvPr id="390149" name="Rectangle 5">
            <a:extLst>
              <a:ext uri="{FF2B5EF4-FFF2-40B4-BE49-F238E27FC236}">
                <a16:creationId xmlns:a16="http://schemas.microsoft.com/office/drawing/2014/main" id="{09949639-63DF-E7AE-8EF0-CCCCF984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413000"/>
            <a:ext cx="2690813" cy="10271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DDDDDD">
                  <a:gamma/>
                  <a:shade val="5451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b="0" i="0"/>
              <a:t>Physical Synthesis</a:t>
            </a:r>
          </a:p>
        </p:txBody>
      </p:sp>
      <p:sp>
        <p:nvSpPr>
          <p:cNvPr id="390150" name="Line 6">
            <a:extLst>
              <a:ext uri="{FF2B5EF4-FFF2-40B4-BE49-F238E27FC236}">
                <a16:creationId xmlns:a16="http://schemas.microsoft.com/office/drawing/2014/main" id="{AF6BCEFB-51B4-50A2-D21A-BA2B5C09C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588" y="2028825"/>
            <a:ext cx="0" cy="384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1" name="Line 7">
            <a:extLst>
              <a:ext uri="{FF2B5EF4-FFF2-40B4-BE49-F238E27FC236}">
                <a16:creationId xmlns:a16="http://schemas.microsoft.com/office/drawing/2014/main" id="{DE43EB71-476C-8BA8-5907-7F689E80F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2538" y="2028825"/>
            <a:ext cx="0" cy="384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2" name="Text Box 8">
            <a:extLst>
              <a:ext uri="{FF2B5EF4-FFF2-40B4-BE49-F238E27FC236}">
                <a16:creationId xmlns:a16="http://schemas.microsoft.com/office/drawing/2014/main" id="{E58F76E6-C289-A2D4-C82D-5C4146535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788" y="170815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/>
              <a:t>RTL</a:t>
            </a:r>
          </a:p>
        </p:txBody>
      </p:sp>
      <p:sp>
        <p:nvSpPr>
          <p:cNvPr id="390153" name="Text Box 9">
            <a:extLst>
              <a:ext uri="{FF2B5EF4-FFF2-40B4-BE49-F238E27FC236}">
                <a16:creationId xmlns:a16="http://schemas.microsoft.com/office/drawing/2014/main" id="{FA109FD2-438D-BE69-1D4F-8E470264A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1708150"/>
            <a:ext cx="224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/>
              <a:t>(Timing) Constraints</a:t>
            </a:r>
          </a:p>
        </p:txBody>
      </p:sp>
      <p:sp>
        <p:nvSpPr>
          <p:cNvPr id="390154" name="AutoShape 10">
            <a:extLst>
              <a:ext uri="{FF2B5EF4-FFF2-40B4-BE49-F238E27FC236}">
                <a16:creationId xmlns:a16="http://schemas.microsoft.com/office/drawing/2014/main" id="{221E8330-0562-A289-77E7-2365692C2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3952875"/>
            <a:ext cx="1377950" cy="769938"/>
          </a:xfrm>
          <a:prstGeom prst="flowChartMagneticDisk">
            <a:avLst/>
          </a:prstGeom>
          <a:gradFill rotWithShape="0">
            <a:gsLst>
              <a:gs pos="0">
                <a:srgbClr val="B2B2B2">
                  <a:gamma/>
                  <a:shade val="46275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5" name="Rectangle 11">
            <a:extLst>
              <a:ext uri="{FF2B5EF4-FFF2-40B4-BE49-F238E27FC236}">
                <a16:creationId xmlns:a16="http://schemas.microsoft.com/office/drawing/2014/main" id="{9CEE0352-EFD8-9E96-B65D-5C1B0AC3A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5043488"/>
            <a:ext cx="2690813" cy="1025525"/>
          </a:xfrm>
          <a:prstGeom prst="rect">
            <a:avLst/>
          </a:prstGeom>
          <a:gradFill rotWithShape="0">
            <a:gsLst>
              <a:gs pos="0">
                <a:srgbClr val="DDDDDD">
                  <a:gamma/>
                  <a:shade val="48627"/>
                  <a:invGamma/>
                </a:srgbClr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b="0" i="0"/>
              <a:t>Place-and-Route</a:t>
            </a:r>
            <a:br>
              <a:rPr lang="en-US" altLang="en-US" b="0" i="0"/>
            </a:br>
            <a:r>
              <a:rPr lang="en-US" altLang="en-US" b="0" i="0"/>
              <a:t>Optimization</a:t>
            </a:r>
          </a:p>
        </p:txBody>
      </p:sp>
      <p:sp>
        <p:nvSpPr>
          <p:cNvPr id="390156" name="Line 12">
            <a:extLst>
              <a:ext uri="{FF2B5EF4-FFF2-40B4-BE49-F238E27FC236}">
                <a16:creationId xmlns:a16="http://schemas.microsoft.com/office/drawing/2014/main" id="{11BC3099-AB17-9337-74F0-3175C805C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7763" y="4722813"/>
            <a:ext cx="0" cy="320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7" name="Line 13">
            <a:extLst>
              <a:ext uri="{FF2B5EF4-FFF2-40B4-BE49-F238E27FC236}">
                <a16:creationId xmlns:a16="http://schemas.microsoft.com/office/drawing/2014/main" id="{5439EA73-D17F-49E2-A313-E9391CD42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0775" y="3503613"/>
            <a:ext cx="0" cy="512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8" name="Freeform 14">
            <a:extLst>
              <a:ext uri="{FF2B5EF4-FFF2-40B4-BE49-F238E27FC236}">
                <a16:creationId xmlns:a16="http://schemas.microsoft.com/office/drawing/2014/main" id="{8A3F762C-E5C1-566B-F96A-6A45F32C20EC}"/>
              </a:ext>
            </a:extLst>
          </p:cNvPr>
          <p:cNvSpPr>
            <a:spLocks/>
          </p:cNvSpPr>
          <p:nvPr/>
        </p:nvSpPr>
        <p:spPr bwMode="auto">
          <a:xfrm>
            <a:off x="2832100" y="4337050"/>
            <a:ext cx="655638" cy="706438"/>
          </a:xfrm>
          <a:custGeom>
            <a:avLst/>
            <a:gdLst>
              <a:gd name="T0" fmla="*/ 0 w 480"/>
              <a:gd name="T1" fmla="*/ 0 h 528"/>
              <a:gd name="T2" fmla="*/ 480 w 480"/>
              <a:gd name="T3" fmla="*/ 0 h 528"/>
              <a:gd name="T4" fmla="*/ 480 w 480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528">
                <a:moveTo>
                  <a:pt x="0" y="0"/>
                </a:moveTo>
                <a:lnTo>
                  <a:pt x="480" y="0"/>
                </a:lnTo>
                <a:lnTo>
                  <a:pt x="480" y="52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59" name="Line 15">
            <a:extLst>
              <a:ext uri="{FF2B5EF4-FFF2-40B4-BE49-F238E27FC236}">
                <a16:creationId xmlns:a16="http://schemas.microsoft.com/office/drawing/2014/main" id="{16B6E067-7C4F-CFE4-1BDE-E92EAAD6F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7075" y="6134100"/>
            <a:ext cx="0" cy="320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160" name="Text Box 16">
            <a:extLst>
              <a:ext uri="{FF2B5EF4-FFF2-40B4-BE49-F238E27FC236}">
                <a16:creationId xmlns:a16="http://schemas.microsoft.com/office/drawing/2014/main" id="{FA4FEECF-4BB2-B64A-2778-D73414A7D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6262688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/>
              <a:t>Artwork</a:t>
            </a:r>
          </a:p>
        </p:txBody>
      </p:sp>
      <p:sp>
        <p:nvSpPr>
          <p:cNvPr id="390161" name="Text Box 17">
            <a:extLst>
              <a:ext uri="{FF2B5EF4-FFF2-40B4-BE49-F238E27FC236}">
                <a16:creationId xmlns:a16="http://schemas.microsoft.com/office/drawing/2014/main" id="{5310A3FE-1BF4-0FF8-1A05-B3720B8FB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60788"/>
            <a:ext cx="2343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/>
              <a:t>Netlist with </a:t>
            </a:r>
          </a:p>
          <a:p>
            <a:pPr algn="ctr" eaLnBrk="1" hangingPunct="1"/>
            <a:r>
              <a:rPr lang="en-US" altLang="en-US" sz="1800" b="0" i="0"/>
              <a:t>Place-and-Route Info</a:t>
            </a:r>
          </a:p>
        </p:txBody>
      </p:sp>
      <p:sp>
        <p:nvSpPr>
          <p:cNvPr id="390162" name="Text Box 18">
            <a:extLst>
              <a:ext uri="{FF2B5EF4-FFF2-40B4-BE49-F238E27FC236}">
                <a16:creationId xmlns:a16="http://schemas.microsoft.com/office/drawing/2014/main" id="{BFD8B8D4-6DC8-2194-B5C7-32BCD2D3F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60788"/>
            <a:ext cx="168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800" b="0" i="0"/>
              <a:t>Macromodules</a:t>
            </a:r>
          </a:p>
          <a:p>
            <a:pPr algn="ctr" eaLnBrk="1" hangingPunct="1"/>
            <a:r>
              <a:rPr lang="en-US" altLang="en-US" sz="1800" b="0" i="0"/>
              <a:t>Fixed netlists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240" name="Group 48">
            <a:extLst>
              <a:ext uri="{FF2B5EF4-FFF2-40B4-BE49-F238E27FC236}">
                <a16:creationId xmlns:a16="http://schemas.microsoft.com/office/drawing/2014/main" id="{ABE3DE79-4957-F5BD-361C-51D6BF1B18C9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286000"/>
            <a:ext cx="7143750" cy="2667000"/>
            <a:chOff x="2972" y="2293"/>
            <a:chExt cx="2248" cy="974"/>
          </a:xfrm>
        </p:grpSpPr>
        <p:sp>
          <p:nvSpPr>
            <p:cNvPr id="392199" name="Rectangle 7">
              <a:extLst>
                <a:ext uri="{FF2B5EF4-FFF2-40B4-BE49-F238E27FC236}">
                  <a16:creationId xmlns:a16="http://schemas.microsoft.com/office/drawing/2014/main" id="{A98229CE-C5FF-D1E1-2BA6-25D889DD0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" y="2830"/>
              <a:ext cx="1024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200" name="Rectangle 8">
              <a:extLst>
                <a:ext uri="{FF2B5EF4-FFF2-40B4-BE49-F238E27FC236}">
                  <a16:creationId xmlns:a16="http://schemas.microsoft.com/office/drawing/2014/main" id="{F0B0E855-D6FB-1B45-636F-5F4A5C3B6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805"/>
              <a:ext cx="1024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1" name="Rectangle 9">
              <a:extLst>
                <a:ext uri="{FF2B5EF4-FFF2-40B4-BE49-F238E27FC236}">
                  <a16:creationId xmlns:a16="http://schemas.microsoft.com/office/drawing/2014/main" id="{91B8B9CD-39F5-32E8-82D9-90129D195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830"/>
              <a:ext cx="1025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202" name="Rectangle 10">
              <a:extLst>
                <a:ext uri="{FF2B5EF4-FFF2-40B4-BE49-F238E27FC236}">
                  <a16:creationId xmlns:a16="http://schemas.microsoft.com/office/drawing/2014/main" id="{4C3638CA-CAD9-15B8-60B7-A4C2FA18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" y="2805"/>
              <a:ext cx="1024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15" name="Rectangle 23">
              <a:extLst>
                <a:ext uri="{FF2B5EF4-FFF2-40B4-BE49-F238E27FC236}">
                  <a16:creationId xmlns:a16="http://schemas.microsoft.com/office/drawing/2014/main" id="{39A24B9C-DB6F-1643-F45F-F03A34E29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" y="2318"/>
              <a:ext cx="1024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216" name="Rectangle 24">
              <a:extLst>
                <a:ext uri="{FF2B5EF4-FFF2-40B4-BE49-F238E27FC236}">
                  <a16:creationId xmlns:a16="http://schemas.microsoft.com/office/drawing/2014/main" id="{7B09D600-5432-44CA-58FB-00E716E40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293"/>
              <a:ext cx="1024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4800" b="0"/>
            </a:p>
          </p:txBody>
        </p:sp>
        <p:sp>
          <p:nvSpPr>
            <p:cNvPr id="392223" name="Rectangle 31">
              <a:extLst>
                <a:ext uri="{FF2B5EF4-FFF2-40B4-BE49-F238E27FC236}">
                  <a16:creationId xmlns:a16="http://schemas.microsoft.com/office/drawing/2014/main" id="{91445D48-A12F-250D-8752-CBB845F84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869"/>
              <a:ext cx="62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900" b="0" i="0">
                  <a:solidFill>
                    <a:srgbClr val="000000"/>
                  </a:solidFill>
                </a:rPr>
                <a:t>Pre-diffused</a:t>
              </a:r>
              <a:endParaRPr lang="en-US" altLang="en-US" sz="4000" b="0"/>
            </a:p>
          </p:txBody>
        </p:sp>
        <p:sp>
          <p:nvSpPr>
            <p:cNvPr id="392224" name="Rectangle 32">
              <a:extLst>
                <a:ext uri="{FF2B5EF4-FFF2-40B4-BE49-F238E27FC236}">
                  <a16:creationId xmlns:a16="http://schemas.microsoft.com/office/drawing/2014/main" id="{036B9C41-A43C-83FB-F743-36A632FAF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17"/>
              <a:ext cx="69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900" b="0" i="0">
                  <a:solidFill>
                    <a:srgbClr val="000000"/>
                  </a:solidFill>
                </a:rPr>
                <a:t>(Gate Arrays)</a:t>
              </a:r>
              <a:endParaRPr lang="en-US" altLang="en-US" sz="4000" b="0"/>
            </a:p>
          </p:txBody>
        </p:sp>
        <p:sp>
          <p:nvSpPr>
            <p:cNvPr id="392225" name="Rectangle 33">
              <a:extLst>
                <a:ext uri="{FF2B5EF4-FFF2-40B4-BE49-F238E27FC236}">
                  <a16:creationId xmlns:a16="http://schemas.microsoft.com/office/drawing/2014/main" id="{DF43DE7E-0BCC-AB48-795E-26FC9DC3A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2869"/>
              <a:ext cx="49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900" b="0" i="0">
                  <a:solidFill>
                    <a:srgbClr val="000000"/>
                  </a:solidFill>
                </a:rPr>
                <a:t>Pre-wired</a:t>
              </a:r>
              <a:endParaRPr lang="en-US" altLang="en-US" sz="4000" b="0"/>
            </a:p>
          </p:txBody>
        </p:sp>
        <p:sp>
          <p:nvSpPr>
            <p:cNvPr id="392226" name="Rectangle 34">
              <a:extLst>
                <a:ext uri="{FF2B5EF4-FFF2-40B4-BE49-F238E27FC236}">
                  <a16:creationId xmlns:a16="http://schemas.microsoft.com/office/drawing/2014/main" id="{A2CF325A-DC83-7D2F-64C7-1CBF3B88B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3017"/>
              <a:ext cx="473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900" b="0" i="0">
                  <a:solidFill>
                    <a:srgbClr val="000000"/>
                  </a:solidFill>
                </a:rPr>
                <a:t>(FPGA's)</a:t>
              </a:r>
              <a:endParaRPr lang="en-US" altLang="en-US" sz="4000" b="0"/>
            </a:p>
          </p:txBody>
        </p:sp>
        <p:sp>
          <p:nvSpPr>
            <p:cNvPr id="392227" name="Rectangle 35">
              <a:extLst>
                <a:ext uri="{FF2B5EF4-FFF2-40B4-BE49-F238E27FC236}">
                  <a16:creationId xmlns:a16="http://schemas.microsoft.com/office/drawing/2014/main" id="{CFCBC93F-CEBD-3EE4-47A3-DC98400BE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346"/>
              <a:ext cx="631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900" b="0" i="0">
                  <a:solidFill>
                    <a:srgbClr val="000000"/>
                  </a:solidFill>
                </a:rPr>
                <a:t>Array-based</a:t>
              </a:r>
              <a:endParaRPr lang="en-US" altLang="en-US" sz="4000" b="0"/>
            </a:p>
          </p:txBody>
        </p:sp>
        <p:sp>
          <p:nvSpPr>
            <p:cNvPr id="392237" name="Line 45">
              <a:extLst>
                <a:ext uri="{FF2B5EF4-FFF2-40B4-BE49-F238E27FC236}">
                  <a16:creationId xmlns:a16="http://schemas.microsoft.com/office/drawing/2014/main" id="{925C0921-C159-3EB5-6C92-D94A4D6BB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2584"/>
              <a:ext cx="1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238" name="Freeform 46">
              <a:extLst>
                <a:ext uri="{FF2B5EF4-FFF2-40B4-BE49-F238E27FC236}">
                  <a16:creationId xmlns:a16="http://schemas.microsoft.com/office/drawing/2014/main" id="{E7F55738-3279-791F-415F-E87B2585E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2693"/>
              <a:ext cx="599" cy="112"/>
            </a:xfrm>
            <a:custGeom>
              <a:avLst/>
              <a:gdLst>
                <a:gd name="T0" fmla="*/ 0 w 599"/>
                <a:gd name="T1" fmla="*/ 112 h 112"/>
                <a:gd name="T2" fmla="*/ 0 w 599"/>
                <a:gd name="T3" fmla="*/ 0 h 112"/>
                <a:gd name="T4" fmla="*/ 599 w 599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9" h="112">
                  <a:moveTo>
                    <a:pt x="0" y="112"/>
                  </a:moveTo>
                  <a:lnTo>
                    <a:pt x="0" y="0"/>
                  </a:lnTo>
                  <a:lnTo>
                    <a:pt x="599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239" name="Freeform 47">
              <a:extLst>
                <a:ext uri="{FF2B5EF4-FFF2-40B4-BE49-F238E27FC236}">
                  <a16:creationId xmlns:a16="http://schemas.microsoft.com/office/drawing/2014/main" id="{D8D8150F-9A26-DEAF-362F-977FCD807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2693"/>
              <a:ext cx="600" cy="112"/>
            </a:xfrm>
            <a:custGeom>
              <a:avLst/>
              <a:gdLst>
                <a:gd name="T0" fmla="*/ 600 w 600"/>
                <a:gd name="T1" fmla="*/ 112 h 112"/>
                <a:gd name="T2" fmla="*/ 600 w 600"/>
                <a:gd name="T3" fmla="*/ 0 h 112"/>
                <a:gd name="T4" fmla="*/ 0 w 600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0" h="112">
                  <a:moveTo>
                    <a:pt x="600" y="112"/>
                  </a:moveTo>
                  <a:lnTo>
                    <a:pt x="600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2241" name="Rectangle 49">
            <a:extLst>
              <a:ext uri="{FF2B5EF4-FFF2-40B4-BE49-F238E27FC236}">
                <a16:creationId xmlns:a16="http://schemas.microsoft.com/office/drawing/2014/main" id="{2BEA19C4-4090-585F-C3B9-AA598D7A4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4800"/>
              <a:t>Late-Binding Implementation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050">
            <a:extLst>
              <a:ext uri="{FF2B5EF4-FFF2-40B4-BE49-F238E27FC236}">
                <a16:creationId xmlns:a16="http://schemas.microsoft.com/office/drawing/2014/main" id="{D0B5498E-3E5E-87D0-AC40-E6388F528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Gate Array — Sea-of-gates</a:t>
            </a:r>
          </a:p>
        </p:txBody>
      </p:sp>
      <p:pic>
        <p:nvPicPr>
          <p:cNvPr id="291843" name="Picture 2051">
            <a:extLst>
              <a:ext uri="{FF2B5EF4-FFF2-40B4-BE49-F238E27FC236}">
                <a16:creationId xmlns:a16="http://schemas.microsoft.com/office/drawing/2014/main" id="{C19D4E4B-89C9-48E8-4124-FDAE749C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514600"/>
            <a:ext cx="4127500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1844" name="Picture 2052">
            <a:extLst>
              <a:ext uri="{FF2B5EF4-FFF2-40B4-BE49-F238E27FC236}">
                <a16:creationId xmlns:a16="http://schemas.microsoft.com/office/drawing/2014/main" id="{E7E6BB89-D7AF-04F8-EB0B-BE3E7C6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208213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1847" name="Picture 2055">
            <a:extLst>
              <a:ext uri="{FF2B5EF4-FFF2-40B4-BE49-F238E27FC236}">
                <a16:creationId xmlns:a16="http://schemas.microsoft.com/office/drawing/2014/main" id="{9382CAF9-61BF-8C60-3986-100E0D4A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14800"/>
            <a:ext cx="1739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1848" name="Text Box 2056">
            <a:extLst>
              <a:ext uri="{FF2B5EF4-FFF2-40B4-BE49-F238E27FC236}">
                <a16:creationId xmlns:a16="http://schemas.microsoft.com/office/drawing/2014/main" id="{DBA11678-6E44-B9DE-1457-4F09FC96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925" y="2779713"/>
            <a:ext cx="1466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Uncommited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Cell</a:t>
            </a:r>
          </a:p>
        </p:txBody>
      </p:sp>
      <p:sp>
        <p:nvSpPr>
          <p:cNvPr id="291849" name="Text Box 2057">
            <a:extLst>
              <a:ext uri="{FF2B5EF4-FFF2-40B4-BE49-F238E27FC236}">
                <a16:creationId xmlns:a16="http://schemas.microsoft.com/office/drawing/2014/main" id="{B06A17CD-2DCD-17C6-4728-C4940C504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760913"/>
            <a:ext cx="16065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Committed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Cell</a:t>
            </a:r>
            <a:br>
              <a:rPr lang="en-US" altLang="en-US" sz="1800" b="0" i="0">
                <a:solidFill>
                  <a:srgbClr val="000082"/>
                </a:solidFill>
              </a:rPr>
            </a:br>
            <a:r>
              <a:rPr lang="en-US" altLang="en-US" sz="1800" b="0" i="0">
                <a:solidFill>
                  <a:srgbClr val="000082"/>
                </a:solidFill>
              </a:rPr>
              <a:t>(4-input NOR)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1026">
            <a:extLst>
              <a:ext uri="{FF2B5EF4-FFF2-40B4-BE49-F238E27FC236}">
                <a16:creationId xmlns:a16="http://schemas.microsoft.com/office/drawing/2014/main" id="{BCFC7FA6-6B59-2214-C2A6-4781B862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Sea-of-gate Primitive Cells</a:t>
            </a:r>
          </a:p>
        </p:txBody>
      </p:sp>
      <p:pic>
        <p:nvPicPr>
          <p:cNvPr id="305155" name="Picture 1027">
            <a:extLst>
              <a:ext uri="{FF2B5EF4-FFF2-40B4-BE49-F238E27FC236}">
                <a16:creationId xmlns:a16="http://schemas.microsoft.com/office/drawing/2014/main" id="{122468A5-A277-0963-6410-CA43E96C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739900"/>
            <a:ext cx="66548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5156" name="Text Box 1028">
            <a:extLst>
              <a:ext uri="{FF2B5EF4-FFF2-40B4-BE49-F238E27FC236}">
                <a16:creationId xmlns:a16="http://schemas.microsoft.com/office/drawing/2014/main" id="{3CF33962-423C-300C-26E9-F11D5C62B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5522913"/>
            <a:ext cx="229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Using oxide-isolation</a:t>
            </a:r>
          </a:p>
        </p:txBody>
      </p:sp>
      <p:sp>
        <p:nvSpPr>
          <p:cNvPr id="305157" name="Text Box 1029">
            <a:extLst>
              <a:ext uri="{FF2B5EF4-FFF2-40B4-BE49-F238E27FC236}">
                <a16:creationId xmlns:a16="http://schemas.microsoft.com/office/drawing/2014/main" id="{7C183084-5EB2-24A8-0AF0-0DCD8870F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5522913"/>
            <a:ext cx="219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Using gate-isolation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A5F0E7B9-2D2A-905C-47C8-CBD2FAF95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685800"/>
          </a:xfrm>
        </p:spPr>
        <p:txBody>
          <a:bodyPr/>
          <a:lstStyle/>
          <a:p>
            <a:r>
              <a:rPr lang="en-US" altLang="en-US" sz="4000"/>
              <a:t>Example: Base Cell of Gate-Isolated GA</a:t>
            </a:r>
          </a:p>
        </p:txBody>
      </p:sp>
      <p:pic>
        <p:nvPicPr>
          <p:cNvPr id="397316" name="Picture 4">
            <a:extLst>
              <a:ext uri="{FF2B5EF4-FFF2-40B4-BE49-F238E27FC236}">
                <a16:creationId xmlns:a16="http://schemas.microsoft.com/office/drawing/2014/main" id="{BD67E270-42B5-8D2B-66F4-1E255B2ECBA2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2650" y="914400"/>
            <a:ext cx="4460875" cy="510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97388" name="Text Box 76">
            <a:extLst>
              <a:ext uri="{FF2B5EF4-FFF2-40B4-BE49-F238E27FC236}">
                <a16:creationId xmlns:a16="http://schemas.microsoft.com/office/drawing/2014/main" id="{C90C9DD7-2127-76CF-46FA-5B2D04E12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6415088"/>
            <a:ext cx="161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From Smith97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FA7F12B0-A197-BBEF-9941-44D2AD3AC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685800"/>
          </a:xfrm>
        </p:spPr>
        <p:txBody>
          <a:bodyPr/>
          <a:lstStyle/>
          <a:p>
            <a:r>
              <a:rPr lang="en-US" altLang="en-US" sz="4000"/>
              <a:t>A Simple Processor</a:t>
            </a:r>
          </a:p>
        </p:txBody>
      </p:sp>
      <p:sp>
        <p:nvSpPr>
          <p:cNvPr id="354387" name="Line 83">
            <a:extLst>
              <a:ext uri="{FF2B5EF4-FFF2-40B4-BE49-F238E27FC236}">
                <a16:creationId xmlns:a16="http://schemas.microsoft.com/office/drawing/2014/main" id="{A498124D-306B-C883-039F-B192DFB33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763" y="3243263"/>
            <a:ext cx="3200400" cy="1587"/>
          </a:xfrm>
          <a:prstGeom prst="line">
            <a:avLst/>
          </a:prstGeom>
          <a:noFill/>
          <a:ln w="3016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88" name="Freeform 84">
            <a:extLst>
              <a:ext uri="{FF2B5EF4-FFF2-40B4-BE49-F238E27FC236}">
                <a16:creationId xmlns:a16="http://schemas.microsoft.com/office/drawing/2014/main" id="{A4D25DEB-FDF2-5977-4E9E-EE6241724301}"/>
              </a:ext>
            </a:extLst>
          </p:cNvPr>
          <p:cNvSpPr>
            <a:spLocks/>
          </p:cNvSpPr>
          <p:nvPr/>
        </p:nvSpPr>
        <p:spPr bwMode="auto">
          <a:xfrm>
            <a:off x="2139950" y="3182938"/>
            <a:ext cx="203200" cy="120650"/>
          </a:xfrm>
          <a:custGeom>
            <a:avLst/>
            <a:gdLst>
              <a:gd name="T0" fmla="*/ 22 w 27"/>
              <a:gd name="T1" fmla="*/ 8 h 16"/>
              <a:gd name="T2" fmla="*/ 27 w 27"/>
              <a:gd name="T3" fmla="*/ 16 h 16"/>
              <a:gd name="T4" fmla="*/ 27 w 27"/>
              <a:gd name="T5" fmla="*/ 16 h 16"/>
              <a:gd name="T6" fmla="*/ 14 w 27"/>
              <a:gd name="T7" fmla="*/ 11 h 16"/>
              <a:gd name="T8" fmla="*/ 0 w 27"/>
              <a:gd name="T9" fmla="*/ 8 h 16"/>
              <a:gd name="T10" fmla="*/ 14 w 27"/>
              <a:gd name="T11" fmla="*/ 5 h 16"/>
              <a:gd name="T12" fmla="*/ 27 w 27"/>
              <a:gd name="T13" fmla="*/ 0 h 16"/>
              <a:gd name="T14" fmla="*/ 27 w 27"/>
              <a:gd name="T15" fmla="*/ 0 h 16"/>
              <a:gd name="T16" fmla="*/ 22 w 27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16">
                <a:moveTo>
                  <a:pt x="22" y="8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14" y="11"/>
                  <a:pt x="14" y="11"/>
                  <a:pt x="14" y="11"/>
                </a:cubicBezTo>
                <a:cubicBezTo>
                  <a:pt x="9" y="10"/>
                  <a:pt x="5" y="9"/>
                  <a:pt x="0" y="8"/>
                </a:cubicBezTo>
                <a:cubicBezTo>
                  <a:pt x="5" y="7"/>
                  <a:pt x="9" y="6"/>
                  <a:pt x="14" y="5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lnTo>
                  <a:pt x="22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89" name="Line 85">
            <a:extLst>
              <a:ext uri="{FF2B5EF4-FFF2-40B4-BE49-F238E27FC236}">
                <a16:creationId xmlns:a16="http://schemas.microsoft.com/office/drawing/2014/main" id="{038EB927-3C81-DED6-78C6-2B91D8B0D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5625" y="3484563"/>
            <a:ext cx="444500" cy="1587"/>
          </a:xfrm>
          <a:prstGeom prst="line">
            <a:avLst/>
          </a:prstGeom>
          <a:noFill/>
          <a:ln w="3016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0" name="Freeform 86">
            <a:extLst>
              <a:ext uri="{FF2B5EF4-FFF2-40B4-BE49-F238E27FC236}">
                <a16:creationId xmlns:a16="http://schemas.microsoft.com/office/drawing/2014/main" id="{B706D33F-3475-1339-D93C-A5E8AA603A0B}"/>
              </a:ext>
            </a:extLst>
          </p:cNvPr>
          <p:cNvSpPr>
            <a:spLocks/>
          </p:cNvSpPr>
          <p:nvPr/>
        </p:nvSpPr>
        <p:spPr bwMode="auto">
          <a:xfrm>
            <a:off x="6026150" y="3424238"/>
            <a:ext cx="203200" cy="120650"/>
          </a:xfrm>
          <a:custGeom>
            <a:avLst/>
            <a:gdLst>
              <a:gd name="T0" fmla="*/ 5 w 27"/>
              <a:gd name="T1" fmla="*/ 8 h 16"/>
              <a:gd name="T2" fmla="*/ 0 w 27"/>
              <a:gd name="T3" fmla="*/ 0 h 16"/>
              <a:gd name="T4" fmla="*/ 1 w 27"/>
              <a:gd name="T5" fmla="*/ 0 h 16"/>
              <a:gd name="T6" fmla="*/ 13 w 27"/>
              <a:gd name="T7" fmla="*/ 5 h 16"/>
              <a:gd name="T8" fmla="*/ 27 w 27"/>
              <a:gd name="T9" fmla="*/ 8 h 16"/>
              <a:gd name="T10" fmla="*/ 13 w 27"/>
              <a:gd name="T11" fmla="*/ 11 h 16"/>
              <a:gd name="T12" fmla="*/ 1 w 27"/>
              <a:gd name="T13" fmla="*/ 16 h 16"/>
              <a:gd name="T14" fmla="*/ 0 w 27"/>
              <a:gd name="T15" fmla="*/ 16 h 16"/>
              <a:gd name="T16" fmla="*/ 5 w 27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16">
                <a:moveTo>
                  <a:pt x="5" y="8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3" y="5"/>
                  <a:pt x="13" y="5"/>
                  <a:pt x="13" y="5"/>
                </a:cubicBezTo>
                <a:cubicBezTo>
                  <a:pt x="18" y="6"/>
                  <a:pt x="22" y="7"/>
                  <a:pt x="27" y="8"/>
                </a:cubicBezTo>
                <a:cubicBezTo>
                  <a:pt x="22" y="9"/>
                  <a:pt x="18" y="10"/>
                  <a:pt x="13" y="11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6"/>
                  <a:pt x="0" y="16"/>
                </a:cubicBezTo>
                <a:lnTo>
                  <a:pt x="5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1" name="Freeform 87">
            <a:extLst>
              <a:ext uri="{FF2B5EF4-FFF2-40B4-BE49-F238E27FC236}">
                <a16:creationId xmlns:a16="http://schemas.microsoft.com/office/drawing/2014/main" id="{E2E81A8B-0E98-4ECA-91C7-E613B897B9CD}"/>
              </a:ext>
            </a:extLst>
          </p:cNvPr>
          <p:cNvSpPr>
            <a:spLocks/>
          </p:cNvSpPr>
          <p:nvPr/>
        </p:nvSpPr>
        <p:spPr bwMode="auto">
          <a:xfrm>
            <a:off x="5491163" y="3424238"/>
            <a:ext cx="196850" cy="120650"/>
          </a:xfrm>
          <a:custGeom>
            <a:avLst/>
            <a:gdLst>
              <a:gd name="T0" fmla="*/ 21 w 26"/>
              <a:gd name="T1" fmla="*/ 8 h 16"/>
              <a:gd name="T2" fmla="*/ 26 w 26"/>
              <a:gd name="T3" fmla="*/ 16 h 16"/>
              <a:gd name="T4" fmla="*/ 26 w 26"/>
              <a:gd name="T5" fmla="*/ 16 h 16"/>
              <a:gd name="T6" fmla="*/ 13 w 26"/>
              <a:gd name="T7" fmla="*/ 11 h 16"/>
              <a:gd name="T8" fmla="*/ 0 w 26"/>
              <a:gd name="T9" fmla="*/ 8 h 16"/>
              <a:gd name="T10" fmla="*/ 13 w 26"/>
              <a:gd name="T11" fmla="*/ 5 h 16"/>
              <a:gd name="T12" fmla="*/ 26 w 26"/>
              <a:gd name="T13" fmla="*/ 0 h 16"/>
              <a:gd name="T14" fmla="*/ 26 w 26"/>
              <a:gd name="T15" fmla="*/ 0 h 16"/>
              <a:gd name="T16" fmla="*/ 21 w 26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16">
                <a:moveTo>
                  <a:pt x="21" y="8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13" y="11"/>
                  <a:pt x="13" y="11"/>
                  <a:pt x="13" y="11"/>
                </a:cubicBezTo>
                <a:cubicBezTo>
                  <a:pt x="9" y="10"/>
                  <a:pt x="4" y="9"/>
                  <a:pt x="0" y="8"/>
                </a:cubicBezTo>
                <a:cubicBezTo>
                  <a:pt x="4" y="7"/>
                  <a:pt x="9" y="6"/>
                  <a:pt x="13" y="5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lnTo>
                  <a:pt x="21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2" name="Line 88">
            <a:extLst>
              <a:ext uri="{FF2B5EF4-FFF2-40B4-BE49-F238E27FC236}">
                <a16:creationId xmlns:a16="http://schemas.microsoft.com/office/drawing/2014/main" id="{402927E0-AAF1-2603-3256-16CEF4174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763" y="3484563"/>
            <a:ext cx="1890712" cy="1587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3" name="Freeform 89">
            <a:extLst>
              <a:ext uri="{FF2B5EF4-FFF2-40B4-BE49-F238E27FC236}">
                <a16:creationId xmlns:a16="http://schemas.microsoft.com/office/drawing/2014/main" id="{95F6BDE0-864B-D186-3CDF-6DAD32D907E8}"/>
              </a:ext>
            </a:extLst>
          </p:cNvPr>
          <p:cNvSpPr>
            <a:spLocks/>
          </p:cNvSpPr>
          <p:nvPr/>
        </p:nvSpPr>
        <p:spPr bwMode="auto">
          <a:xfrm>
            <a:off x="2139950" y="3424238"/>
            <a:ext cx="203200" cy="120650"/>
          </a:xfrm>
          <a:custGeom>
            <a:avLst/>
            <a:gdLst>
              <a:gd name="T0" fmla="*/ 22 w 27"/>
              <a:gd name="T1" fmla="*/ 8 h 16"/>
              <a:gd name="T2" fmla="*/ 27 w 27"/>
              <a:gd name="T3" fmla="*/ 16 h 16"/>
              <a:gd name="T4" fmla="*/ 27 w 27"/>
              <a:gd name="T5" fmla="*/ 16 h 16"/>
              <a:gd name="T6" fmla="*/ 14 w 27"/>
              <a:gd name="T7" fmla="*/ 11 h 16"/>
              <a:gd name="T8" fmla="*/ 0 w 27"/>
              <a:gd name="T9" fmla="*/ 8 h 16"/>
              <a:gd name="T10" fmla="*/ 14 w 27"/>
              <a:gd name="T11" fmla="*/ 5 h 16"/>
              <a:gd name="T12" fmla="*/ 27 w 27"/>
              <a:gd name="T13" fmla="*/ 0 h 16"/>
              <a:gd name="T14" fmla="*/ 27 w 27"/>
              <a:gd name="T15" fmla="*/ 0 h 16"/>
              <a:gd name="T16" fmla="*/ 22 w 27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16">
                <a:moveTo>
                  <a:pt x="22" y="8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14" y="11"/>
                  <a:pt x="14" y="11"/>
                  <a:pt x="14" y="11"/>
                </a:cubicBezTo>
                <a:cubicBezTo>
                  <a:pt x="9" y="10"/>
                  <a:pt x="5" y="9"/>
                  <a:pt x="0" y="8"/>
                </a:cubicBezTo>
                <a:cubicBezTo>
                  <a:pt x="5" y="7"/>
                  <a:pt x="9" y="6"/>
                  <a:pt x="14" y="5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lnTo>
                  <a:pt x="22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4" name="Line 90">
            <a:extLst>
              <a:ext uri="{FF2B5EF4-FFF2-40B4-BE49-F238E27FC236}">
                <a16:creationId xmlns:a16="http://schemas.microsoft.com/office/drawing/2014/main" id="{885C8554-1D49-7933-8246-76F22E94F3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1475" y="3032125"/>
            <a:ext cx="1588" cy="911225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5" name="Freeform 91">
            <a:extLst>
              <a:ext uri="{FF2B5EF4-FFF2-40B4-BE49-F238E27FC236}">
                <a16:creationId xmlns:a16="http://schemas.microsoft.com/office/drawing/2014/main" id="{7305B82F-07EA-5C20-0F28-2B18352105EE}"/>
              </a:ext>
            </a:extLst>
          </p:cNvPr>
          <p:cNvSpPr>
            <a:spLocks/>
          </p:cNvSpPr>
          <p:nvPr/>
        </p:nvSpPr>
        <p:spPr bwMode="auto">
          <a:xfrm>
            <a:off x="4121150" y="2881313"/>
            <a:ext cx="120650" cy="203200"/>
          </a:xfrm>
          <a:custGeom>
            <a:avLst/>
            <a:gdLst>
              <a:gd name="T0" fmla="*/ 8 w 16"/>
              <a:gd name="T1" fmla="*/ 22 h 27"/>
              <a:gd name="T2" fmla="*/ 0 w 16"/>
              <a:gd name="T3" fmla="*/ 27 h 27"/>
              <a:gd name="T4" fmla="*/ 0 w 16"/>
              <a:gd name="T5" fmla="*/ 27 h 27"/>
              <a:gd name="T6" fmla="*/ 5 w 16"/>
              <a:gd name="T7" fmla="*/ 14 h 27"/>
              <a:gd name="T8" fmla="*/ 8 w 16"/>
              <a:gd name="T9" fmla="*/ 0 h 27"/>
              <a:gd name="T10" fmla="*/ 11 w 16"/>
              <a:gd name="T11" fmla="*/ 14 h 27"/>
              <a:gd name="T12" fmla="*/ 16 w 16"/>
              <a:gd name="T13" fmla="*/ 27 h 27"/>
              <a:gd name="T14" fmla="*/ 16 w 16"/>
              <a:gd name="T15" fmla="*/ 27 h 27"/>
              <a:gd name="T16" fmla="*/ 8 w 16"/>
              <a:gd name="T17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7">
                <a:moveTo>
                  <a:pt x="8" y="22"/>
                </a:move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9"/>
                  <a:pt x="7" y="5"/>
                  <a:pt x="8" y="0"/>
                </a:cubicBezTo>
                <a:cubicBezTo>
                  <a:pt x="9" y="5"/>
                  <a:pt x="10" y="9"/>
                  <a:pt x="11" y="14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lnTo>
                  <a:pt x="8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6" name="Freeform 92">
            <a:extLst>
              <a:ext uri="{FF2B5EF4-FFF2-40B4-BE49-F238E27FC236}">
                <a16:creationId xmlns:a16="http://schemas.microsoft.com/office/drawing/2014/main" id="{DE9DDC5A-EFDD-2314-4BC2-7927F6C2F32B}"/>
              </a:ext>
            </a:extLst>
          </p:cNvPr>
          <p:cNvSpPr>
            <a:spLocks/>
          </p:cNvSpPr>
          <p:nvPr/>
        </p:nvSpPr>
        <p:spPr bwMode="auto">
          <a:xfrm>
            <a:off x="4121150" y="3890963"/>
            <a:ext cx="120650" cy="203200"/>
          </a:xfrm>
          <a:custGeom>
            <a:avLst/>
            <a:gdLst>
              <a:gd name="T0" fmla="*/ 8 w 16"/>
              <a:gd name="T1" fmla="*/ 5 h 27"/>
              <a:gd name="T2" fmla="*/ 16 w 16"/>
              <a:gd name="T3" fmla="*/ 0 h 27"/>
              <a:gd name="T4" fmla="*/ 16 w 16"/>
              <a:gd name="T5" fmla="*/ 0 h 27"/>
              <a:gd name="T6" fmla="*/ 11 w 16"/>
              <a:gd name="T7" fmla="*/ 13 h 27"/>
              <a:gd name="T8" fmla="*/ 8 w 16"/>
              <a:gd name="T9" fmla="*/ 27 h 27"/>
              <a:gd name="T10" fmla="*/ 5 w 16"/>
              <a:gd name="T11" fmla="*/ 13 h 27"/>
              <a:gd name="T12" fmla="*/ 0 w 16"/>
              <a:gd name="T13" fmla="*/ 0 h 27"/>
              <a:gd name="T14" fmla="*/ 0 w 16"/>
              <a:gd name="T15" fmla="*/ 0 h 27"/>
              <a:gd name="T16" fmla="*/ 8 w 16"/>
              <a:gd name="T17" fmla="*/ 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7">
                <a:moveTo>
                  <a:pt x="8" y="5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" y="13"/>
                  <a:pt x="11" y="13"/>
                  <a:pt x="11" y="13"/>
                </a:cubicBezTo>
                <a:cubicBezTo>
                  <a:pt x="10" y="18"/>
                  <a:pt x="9" y="22"/>
                  <a:pt x="8" y="27"/>
                </a:cubicBezTo>
                <a:cubicBezTo>
                  <a:pt x="7" y="22"/>
                  <a:pt x="6" y="18"/>
                  <a:pt x="5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8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7" name="Freeform 93">
            <a:extLst>
              <a:ext uri="{FF2B5EF4-FFF2-40B4-BE49-F238E27FC236}">
                <a16:creationId xmlns:a16="http://schemas.microsoft.com/office/drawing/2014/main" id="{8D1090EA-E953-13AA-6154-2E88AF0EA793}"/>
              </a:ext>
            </a:extLst>
          </p:cNvPr>
          <p:cNvSpPr>
            <a:spLocks/>
          </p:cNvSpPr>
          <p:nvPr/>
        </p:nvSpPr>
        <p:spPr bwMode="auto">
          <a:xfrm>
            <a:off x="4933950" y="2225675"/>
            <a:ext cx="196850" cy="120650"/>
          </a:xfrm>
          <a:custGeom>
            <a:avLst/>
            <a:gdLst>
              <a:gd name="T0" fmla="*/ 22 w 26"/>
              <a:gd name="T1" fmla="*/ 8 h 16"/>
              <a:gd name="T2" fmla="*/ 26 w 26"/>
              <a:gd name="T3" fmla="*/ 16 h 16"/>
              <a:gd name="T4" fmla="*/ 26 w 26"/>
              <a:gd name="T5" fmla="*/ 16 h 16"/>
              <a:gd name="T6" fmla="*/ 13 w 26"/>
              <a:gd name="T7" fmla="*/ 11 h 16"/>
              <a:gd name="T8" fmla="*/ 0 w 26"/>
              <a:gd name="T9" fmla="*/ 8 h 16"/>
              <a:gd name="T10" fmla="*/ 13 w 26"/>
              <a:gd name="T11" fmla="*/ 5 h 16"/>
              <a:gd name="T12" fmla="*/ 26 w 26"/>
              <a:gd name="T13" fmla="*/ 0 h 16"/>
              <a:gd name="T14" fmla="*/ 26 w 26"/>
              <a:gd name="T15" fmla="*/ 0 h 16"/>
              <a:gd name="T16" fmla="*/ 22 w 26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16">
                <a:moveTo>
                  <a:pt x="22" y="8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13" y="11"/>
                  <a:pt x="13" y="11"/>
                  <a:pt x="13" y="11"/>
                </a:cubicBezTo>
                <a:cubicBezTo>
                  <a:pt x="9" y="10"/>
                  <a:pt x="4" y="9"/>
                  <a:pt x="0" y="8"/>
                </a:cubicBezTo>
                <a:cubicBezTo>
                  <a:pt x="4" y="7"/>
                  <a:pt x="9" y="6"/>
                  <a:pt x="13" y="5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lnTo>
                  <a:pt x="22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8" name="Freeform 94">
            <a:extLst>
              <a:ext uri="{FF2B5EF4-FFF2-40B4-BE49-F238E27FC236}">
                <a16:creationId xmlns:a16="http://schemas.microsoft.com/office/drawing/2014/main" id="{A10684CB-DE3B-3003-A8DD-1707A819E15B}"/>
              </a:ext>
            </a:extLst>
          </p:cNvPr>
          <p:cNvSpPr>
            <a:spLocks/>
          </p:cNvSpPr>
          <p:nvPr/>
        </p:nvSpPr>
        <p:spPr bwMode="auto">
          <a:xfrm>
            <a:off x="5076825" y="2286000"/>
            <a:ext cx="414338" cy="2403475"/>
          </a:xfrm>
          <a:custGeom>
            <a:avLst/>
            <a:gdLst>
              <a:gd name="T0" fmla="*/ 0 w 261"/>
              <a:gd name="T1" fmla="*/ 1514 h 1514"/>
              <a:gd name="T2" fmla="*/ 261 w 261"/>
              <a:gd name="T3" fmla="*/ 1514 h 1514"/>
              <a:gd name="T4" fmla="*/ 261 w 261"/>
              <a:gd name="T5" fmla="*/ 0 h 1514"/>
              <a:gd name="T6" fmla="*/ 0 w 261"/>
              <a:gd name="T7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1" h="1514">
                <a:moveTo>
                  <a:pt x="0" y="1514"/>
                </a:moveTo>
                <a:lnTo>
                  <a:pt x="261" y="1514"/>
                </a:lnTo>
                <a:lnTo>
                  <a:pt x="261" y="0"/>
                </a:lnTo>
                <a:lnTo>
                  <a:pt x="0" y="0"/>
                </a:lnTo>
              </a:path>
            </a:pathLst>
          </a:custGeom>
          <a:noFill/>
          <a:ln w="30163" cap="flat">
            <a:solidFill>
              <a:srgbClr val="9999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399" name="Freeform 95">
            <a:extLst>
              <a:ext uri="{FF2B5EF4-FFF2-40B4-BE49-F238E27FC236}">
                <a16:creationId xmlns:a16="http://schemas.microsoft.com/office/drawing/2014/main" id="{D8782BC5-89B5-BB9D-8C30-ED834CDEDA05}"/>
              </a:ext>
            </a:extLst>
          </p:cNvPr>
          <p:cNvSpPr>
            <a:spLocks/>
          </p:cNvSpPr>
          <p:nvPr/>
        </p:nvSpPr>
        <p:spPr bwMode="auto">
          <a:xfrm>
            <a:off x="4933950" y="4629150"/>
            <a:ext cx="196850" cy="120650"/>
          </a:xfrm>
          <a:custGeom>
            <a:avLst/>
            <a:gdLst>
              <a:gd name="T0" fmla="*/ 22 w 26"/>
              <a:gd name="T1" fmla="*/ 8 h 16"/>
              <a:gd name="T2" fmla="*/ 26 w 26"/>
              <a:gd name="T3" fmla="*/ 16 h 16"/>
              <a:gd name="T4" fmla="*/ 26 w 26"/>
              <a:gd name="T5" fmla="*/ 16 h 16"/>
              <a:gd name="T6" fmla="*/ 13 w 26"/>
              <a:gd name="T7" fmla="*/ 11 h 16"/>
              <a:gd name="T8" fmla="*/ 0 w 26"/>
              <a:gd name="T9" fmla="*/ 8 h 16"/>
              <a:gd name="T10" fmla="*/ 13 w 26"/>
              <a:gd name="T11" fmla="*/ 5 h 16"/>
              <a:gd name="T12" fmla="*/ 26 w 26"/>
              <a:gd name="T13" fmla="*/ 0 h 16"/>
              <a:gd name="T14" fmla="*/ 26 w 26"/>
              <a:gd name="T15" fmla="*/ 0 h 16"/>
              <a:gd name="T16" fmla="*/ 22 w 26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16">
                <a:moveTo>
                  <a:pt x="22" y="8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13" y="11"/>
                  <a:pt x="13" y="11"/>
                  <a:pt x="13" y="11"/>
                </a:cubicBezTo>
                <a:cubicBezTo>
                  <a:pt x="9" y="10"/>
                  <a:pt x="4" y="9"/>
                  <a:pt x="0" y="8"/>
                </a:cubicBezTo>
                <a:cubicBezTo>
                  <a:pt x="4" y="7"/>
                  <a:pt x="9" y="6"/>
                  <a:pt x="13" y="5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lnTo>
                  <a:pt x="22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400" name="Rectangle 96">
            <a:extLst>
              <a:ext uri="{FF2B5EF4-FFF2-40B4-BE49-F238E27FC236}">
                <a16:creationId xmlns:a16="http://schemas.microsoft.com/office/drawing/2014/main" id="{98219D97-C7E1-5ABF-6222-D6D36D98E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1690688"/>
            <a:ext cx="1679575" cy="11906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401" name="Rectangle 97">
            <a:extLst>
              <a:ext uri="{FF2B5EF4-FFF2-40B4-BE49-F238E27FC236}">
                <a16:creationId xmlns:a16="http://schemas.microsoft.com/office/drawing/2014/main" id="{26BB77F5-49BC-4801-A92C-EC0B68541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850" y="2144713"/>
            <a:ext cx="10858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MEMORY</a:t>
            </a:r>
            <a:endParaRPr lang="en-US" altLang="en-US" b="0"/>
          </a:p>
        </p:txBody>
      </p:sp>
      <p:sp>
        <p:nvSpPr>
          <p:cNvPr id="354402" name="Rectangle 98">
            <a:extLst>
              <a:ext uri="{FF2B5EF4-FFF2-40B4-BE49-F238E27FC236}">
                <a16:creationId xmlns:a16="http://schemas.microsoft.com/office/drawing/2014/main" id="{B05F8E37-49BF-0B25-B0AC-C043BFC10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4094163"/>
            <a:ext cx="1679575" cy="11906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403" name="Rectangle 99">
            <a:extLst>
              <a:ext uri="{FF2B5EF4-FFF2-40B4-BE49-F238E27FC236}">
                <a16:creationId xmlns:a16="http://schemas.microsoft.com/office/drawing/2014/main" id="{83A07966-4163-327D-2107-C6BDE9205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4545013"/>
            <a:ext cx="1285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DATAPATH</a:t>
            </a:r>
            <a:endParaRPr lang="en-US" altLang="en-US" b="0"/>
          </a:p>
        </p:txBody>
      </p:sp>
      <p:sp>
        <p:nvSpPr>
          <p:cNvPr id="354404" name="Rectangle 100">
            <a:extLst>
              <a:ext uri="{FF2B5EF4-FFF2-40B4-BE49-F238E27FC236}">
                <a16:creationId xmlns:a16="http://schemas.microsoft.com/office/drawing/2014/main" id="{C726F4F7-517C-7C18-6A2B-F6BF7A300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2889250"/>
            <a:ext cx="1679575" cy="119856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405" name="Rectangle 101">
            <a:extLst>
              <a:ext uri="{FF2B5EF4-FFF2-40B4-BE49-F238E27FC236}">
                <a16:creationId xmlns:a16="http://schemas.microsoft.com/office/drawing/2014/main" id="{5282001D-86D1-2D6C-9DAB-DEED924F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3346450"/>
            <a:ext cx="11811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CONTROL</a:t>
            </a:r>
            <a:endParaRPr lang="en-US" altLang="en-US" b="0"/>
          </a:p>
        </p:txBody>
      </p:sp>
      <p:sp>
        <p:nvSpPr>
          <p:cNvPr id="354406" name="Rectangle 102">
            <a:extLst>
              <a:ext uri="{FF2B5EF4-FFF2-40B4-BE49-F238E27FC236}">
                <a16:creationId xmlns:a16="http://schemas.microsoft.com/office/drawing/2014/main" id="{8201A3D8-5A67-EDE8-EC2E-314DD578E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25" y="2279650"/>
            <a:ext cx="746125" cy="24098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4407" name="Rectangle 103">
            <a:extLst>
              <a:ext uri="{FF2B5EF4-FFF2-40B4-BE49-F238E27FC236}">
                <a16:creationId xmlns:a16="http://schemas.microsoft.com/office/drawing/2014/main" id="{EE93863B-44D1-08B3-CCB5-696DE2EE1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4446588"/>
            <a:ext cx="158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0" i="0">
                <a:solidFill>
                  <a:srgbClr val="000000"/>
                </a:solidFill>
                <a:latin typeface="Times Ten Roman" pitchFamily="2" charset="0"/>
              </a:rPr>
              <a:t>INPUT-OUTPUT</a:t>
            </a:r>
            <a:endParaRPr lang="en-US" altLang="en-US" b="0"/>
          </a:p>
        </p:txBody>
      </p:sp>
      <p:sp>
        <p:nvSpPr>
          <p:cNvPr id="354408" name="Rectangle 104">
            <a:extLst>
              <a:ext uri="{FF2B5EF4-FFF2-40B4-BE49-F238E27FC236}">
                <a16:creationId xmlns:a16="http://schemas.microsoft.com/office/drawing/2014/main" id="{263F7940-FC46-6D5B-D36F-650718C0761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53281" y="3337719"/>
            <a:ext cx="17827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INPUT/OUTPUT</a:t>
            </a:r>
            <a:endParaRPr lang="en-US" altLang="en-US"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C1E27AFD-CFE2-357A-32C9-D27116C4D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685800"/>
          </a:xfrm>
        </p:spPr>
        <p:txBody>
          <a:bodyPr/>
          <a:lstStyle/>
          <a:p>
            <a:r>
              <a:rPr lang="en-US" altLang="en-US" sz="4000"/>
              <a:t>Example: Flip-Flop in Gate-Isolated GA</a:t>
            </a:r>
          </a:p>
        </p:txBody>
      </p:sp>
      <p:pic>
        <p:nvPicPr>
          <p:cNvPr id="399364" name="Picture 4">
            <a:extLst>
              <a:ext uri="{FF2B5EF4-FFF2-40B4-BE49-F238E27FC236}">
                <a16:creationId xmlns:a16="http://schemas.microsoft.com/office/drawing/2014/main" id="{C9F74FD4-7BC0-0A1A-E0DA-9CDBDAAA3ABA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219200"/>
            <a:ext cx="5562600" cy="4802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99370" name="Text Box 10">
            <a:extLst>
              <a:ext uri="{FF2B5EF4-FFF2-40B4-BE49-F238E27FC236}">
                <a16:creationId xmlns:a16="http://schemas.microsoft.com/office/drawing/2014/main" id="{9848F75C-855E-16F6-16E8-F1DC8A19E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6415088"/>
            <a:ext cx="161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From Smith97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1026">
            <a:extLst>
              <a:ext uri="{FF2B5EF4-FFF2-40B4-BE49-F238E27FC236}">
                <a16:creationId xmlns:a16="http://schemas.microsoft.com/office/drawing/2014/main" id="{36D54579-A802-514F-F517-189B8E727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/>
              <a:t>Sea-of-gates</a:t>
            </a:r>
          </a:p>
        </p:txBody>
      </p:sp>
      <p:pic>
        <p:nvPicPr>
          <p:cNvPr id="292867" name="Picture 1027">
            <a:extLst>
              <a:ext uri="{FF2B5EF4-FFF2-40B4-BE49-F238E27FC236}">
                <a16:creationId xmlns:a16="http://schemas.microsoft.com/office/drawing/2014/main" id="{7AFE18E9-A4D8-80C4-F1B3-A7A605CBD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4749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868" name="Text Box 1028">
            <a:extLst>
              <a:ext uri="{FF2B5EF4-FFF2-40B4-BE49-F238E27FC236}">
                <a16:creationId xmlns:a16="http://schemas.microsoft.com/office/drawing/2014/main" id="{506D0FA0-2F8C-C1C0-9DF7-6CE08BFDC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5" y="1636713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Random Logic</a:t>
            </a:r>
            <a:endParaRPr lang="en-US" altLang="en-US" sz="1800" b="0" i="0">
              <a:solidFill>
                <a:srgbClr val="000082"/>
              </a:solidFill>
            </a:endParaRPr>
          </a:p>
        </p:txBody>
      </p:sp>
      <p:sp>
        <p:nvSpPr>
          <p:cNvPr id="292869" name="Text Box 1029">
            <a:extLst>
              <a:ext uri="{FF2B5EF4-FFF2-40B4-BE49-F238E27FC236}">
                <a16:creationId xmlns:a16="http://schemas.microsoft.com/office/drawing/2014/main" id="{27A34716-82F6-C56C-606B-66363E010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4532313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Memory</a:t>
            </a:r>
          </a:p>
          <a:p>
            <a:r>
              <a:rPr lang="en-US" altLang="en-US" sz="1800" b="0" i="0">
                <a:solidFill>
                  <a:schemeClr val="accent1"/>
                </a:solidFill>
              </a:rPr>
              <a:t>Subsystem</a:t>
            </a:r>
          </a:p>
        </p:txBody>
      </p:sp>
      <p:sp>
        <p:nvSpPr>
          <p:cNvPr id="292870" name="Line 1030">
            <a:extLst>
              <a:ext uri="{FF2B5EF4-FFF2-40B4-BE49-F238E27FC236}">
                <a16:creationId xmlns:a16="http://schemas.microsoft.com/office/drawing/2014/main" id="{6B3E926C-ACE8-48C5-A539-344B28BF9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4419600"/>
            <a:ext cx="1447800" cy="3048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1" name="Line 1031">
            <a:extLst>
              <a:ext uri="{FF2B5EF4-FFF2-40B4-BE49-F238E27FC236}">
                <a16:creationId xmlns:a16="http://schemas.microsoft.com/office/drawing/2014/main" id="{F1EA86EF-45EC-CF08-2CD6-8512B2B984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1905000"/>
            <a:ext cx="220980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3" name="Text Box 1033">
            <a:extLst>
              <a:ext uri="{FF2B5EF4-FFF2-40B4-BE49-F238E27FC236}">
                <a16:creationId xmlns:a16="http://schemas.microsoft.com/office/drawing/2014/main" id="{BBF3787C-2ACF-FC26-88E5-176A48C91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5294313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LSI Logic LEA300K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(0.6 </a:t>
            </a:r>
            <a:r>
              <a:rPr lang="en-US" altLang="en-US" sz="1800" b="0" i="0">
                <a:solidFill>
                  <a:srgbClr val="000082"/>
                </a:solidFill>
                <a:latin typeface="Symbol" pitchFamily="2" charset="2"/>
              </a:rPr>
              <a:t>m</a:t>
            </a:r>
            <a:r>
              <a:rPr lang="en-US" altLang="en-US" sz="1800" b="0" i="0">
                <a:solidFill>
                  <a:srgbClr val="000082"/>
                </a:solidFill>
              </a:rPr>
              <a:t>m CMOS)</a:t>
            </a:r>
          </a:p>
        </p:txBody>
      </p:sp>
      <p:sp>
        <p:nvSpPr>
          <p:cNvPr id="292874" name="Text Box 1034">
            <a:extLst>
              <a:ext uri="{FF2B5EF4-FFF2-40B4-BE49-F238E27FC236}">
                <a16:creationId xmlns:a16="http://schemas.microsoft.com/office/drawing/2014/main" id="{7FDF30A2-0BBA-B73D-0F0E-0DB3574D3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0" y="6415088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LSI Logic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00C4F412-1B96-E717-6C38-3791B2EB1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The return of gate arrays?</a:t>
            </a:r>
          </a:p>
        </p:txBody>
      </p:sp>
      <p:sp>
        <p:nvSpPr>
          <p:cNvPr id="402435" name="Rectangle 3">
            <a:extLst>
              <a:ext uri="{FF2B5EF4-FFF2-40B4-BE49-F238E27FC236}">
                <a16:creationId xmlns:a16="http://schemas.microsoft.com/office/drawing/2014/main" id="{8740F399-2AAA-F31F-9962-AA4B58544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6814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36" name="Rectangle 4">
            <a:extLst>
              <a:ext uri="{FF2B5EF4-FFF2-40B4-BE49-F238E27FC236}">
                <a16:creationId xmlns:a16="http://schemas.microsoft.com/office/drawing/2014/main" id="{0F02EE0E-B4BB-B55D-16DE-391C05F3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0" y="38973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37" name="Rectangle 5">
            <a:extLst>
              <a:ext uri="{FF2B5EF4-FFF2-40B4-BE49-F238E27FC236}">
                <a16:creationId xmlns:a16="http://schemas.microsoft.com/office/drawing/2014/main" id="{3FEAAF83-E51B-BA81-7445-A38A30214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36306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38" name="Rectangle 6">
            <a:extLst>
              <a:ext uri="{FF2B5EF4-FFF2-40B4-BE49-F238E27FC236}">
                <a16:creationId xmlns:a16="http://schemas.microsoft.com/office/drawing/2014/main" id="{59B487B6-54C9-24F4-F2A1-9ED7D779D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0" y="30845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39" name="Rectangle 7">
            <a:extLst>
              <a:ext uri="{FF2B5EF4-FFF2-40B4-BE49-F238E27FC236}">
                <a16:creationId xmlns:a16="http://schemas.microsoft.com/office/drawing/2014/main" id="{F4E0141C-9945-4DD0-630F-493749CE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2402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0" name="Rectangle 8">
            <a:extLst>
              <a:ext uri="{FF2B5EF4-FFF2-40B4-BE49-F238E27FC236}">
                <a16:creationId xmlns:a16="http://schemas.microsoft.com/office/drawing/2014/main" id="{EC341B95-2520-CA12-32D1-25588E044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3385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2441" name="Picture 9">
            <a:extLst>
              <a:ext uri="{FF2B5EF4-FFF2-40B4-BE49-F238E27FC236}">
                <a16:creationId xmlns:a16="http://schemas.microsoft.com/office/drawing/2014/main" id="{5075F2BE-E941-E6C9-A465-63318564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47800"/>
            <a:ext cx="4200525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42" name="Picture 10">
            <a:extLst>
              <a:ext uri="{FF2B5EF4-FFF2-40B4-BE49-F238E27FC236}">
                <a16:creationId xmlns:a16="http://schemas.microsoft.com/office/drawing/2014/main" id="{F73DBB4D-DCAE-2853-AEE9-0ED16661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81200"/>
            <a:ext cx="3338513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2443" name="Freeform 11">
            <a:extLst>
              <a:ext uri="{FF2B5EF4-FFF2-40B4-BE49-F238E27FC236}">
                <a16:creationId xmlns:a16="http://schemas.microsoft.com/office/drawing/2014/main" id="{95B32D41-6106-76CD-8E58-75F8528D3DBB}"/>
              </a:ext>
            </a:extLst>
          </p:cNvPr>
          <p:cNvSpPr>
            <a:spLocks/>
          </p:cNvSpPr>
          <p:nvPr/>
        </p:nvSpPr>
        <p:spPr bwMode="auto">
          <a:xfrm>
            <a:off x="3649663" y="4038600"/>
            <a:ext cx="23812" cy="19050"/>
          </a:xfrm>
          <a:custGeom>
            <a:avLst/>
            <a:gdLst>
              <a:gd name="T0" fmla="*/ 0 w 15"/>
              <a:gd name="T1" fmla="*/ 0 h 12"/>
              <a:gd name="T2" fmla="*/ 0 w 15"/>
              <a:gd name="T3" fmla="*/ 0 h 12"/>
              <a:gd name="T4" fmla="*/ 15 w 15"/>
              <a:gd name="T5" fmla="*/ 12 h 12"/>
              <a:gd name="T6" fmla="*/ 15 w 15"/>
              <a:gd name="T7" fmla="*/ 12 h 12"/>
              <a:gd name="T8" fmla="*/ 0 w 1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0" y="0"/>
                </a:moveTo>
                <a:lnTo>
                  <a:pt x="0" y="0"/>
                </a:lnTo>
                <a:lnTo>
                  <a:pt x="15" y="12"/>
                </a:lnTo>
                <a:lnTo>
                  <a:pt x="15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4" name="Freeform 12">
            <a:extLst>
              <a:ext uri="{FF2B5EF4-FFF2-40B4-BE49-F238E27FC236}">
                <a16:creationId xmlns:a16="http://schemas.microsoft.com/office/drawing/2014/main" id="{D5204653-6C8F-0E7A-4528-CF8CBFCDC03B}"/>
              </a:ext>
            </a:extLst>
          </p:cNvPr>
          <p:cNvSpPr>
            <a:spLocks/>
          </p:cNvSpPr>
          <p:nvPr/>
        </p:nvSpPr>
        <p:spPr bwMode="auto">
          <a:xfrm>
            <a:off x="4708525" y="3143250"/>
            <a:ext cx="23813" cy="19050"/>
          </a:xfrm>
          <a:custGeom>
            <a:avLst/>
            <a:gdLst>
              <a:gd name="T0" fmla="*/ 0 w 15"/>
              <a:gd name="T1" fmla="*/ 0 h 12"/>
              <a:gd name="T2" fmla="*/ 0 w 15"/>
              <a:gd name="T3" fmla="*/ 0 h 12"/>
              <a:gd name="T4" fmla="*/ 15 w 15"/>
              <a:gd name="T5" fmla="*/ 12 h 12"/>
              <a:gd name="T6" fmla="*/ 15 w 15"/>
              <a:gd name="T7" fmla="*/ 12 h 12"/>
              <a:gd name="T8" fmla="*/ 0 w 1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0" y="0"/>
                </a:moveTo>
                <a:lnTo>
                  <a:pt x="0" y="0"/>
                </a:lnTo>
                <a:lnTo>
                  <a:pt x="15" y="12"/>
                </a:lnTo>
                <a:lnTo>
                  <a:pt x="15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5" name="Freeform 13">
            <a:extLst>
              <a:ext uri="{FF2B5EF4-FFF2-40B4-BE49-F238E27FC236}">
                <a16:creationId xmlns:a16="http://schemas.microsoft.com/office/drawing/2014/main" id="{E73A4A85-2C11-0834-156D-5C63DDD1F248}"/>
              </a:ext>
            </a:extLst>
          </p:cNvPr>
          <p:cNvSpPr>
            <a:spLocks/>
          </p:cNvSpPr>
          <p:nvPr/>
        </p:nvSpPr>
        <p:spPr bwMode="auto">
          <a:xfrm>
            <a:off x="4030663" y="1981200"/>
            <a:ext cx="1150937" cy="1371600"/>
          </a:xfrm>
          <a:custGeom>
            <a:avLst/>
            <a:gdLst>
              <a:gd name="T0" fmla="*/ 0 w 682"/>
              <a:gd name="T1" fmla="*/ 564 h 576"/>
              <a:gd name="T2" fmla="*/ 15 w 682"/>
              <a:gd name="T3" fmla="*/ 576 h 576"/>
              <a:gd name="T4" fmla="*/ 682 w 682"/>
              <a:gd name="T5" fmla="*/ 12 h 576"/>
              <a:gd name="T6" fmla="*/ 667 w 682"/>
              <a:gd name="T7" fmla="*/ 0 h 576"/>
              <a:gd name="T8" fmla="*/ 0 w 682"/>
              <a:gd name="T9" fmla="*/ 564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2" h="576">
                <a:moveTo>
                  <a:pt x="0" y="564"/>
                </a:moveTo>
                <a:lnTo>
                  <a:pt x="15" y="576"/>
                </a:lnTo>
                <a:lnTo>
                  <a:pt x="682" y="12"/>
                </a:lnTo>
                <a:lnTo>
                  <a:pt x="667" y="0"/>
                </a:lnTo>
                <a:lnTo>
                  <a:pt x="0" y="56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6" name="Freeform 14">
            <a:extLst>
              <a:ext uri="{FF2B5EF4-FFF2-40B4-BE49-F238E27FC236}">
                <a16:creationId xmlns:a16="http://schemas.microsoft.com/office/drawing/2014/main" id="{984937BC-F915-91FA-76D5-025FC6F61F8A}"/>
              </a:ext>
            </a:extLst>
          </p:cNvPr>
          <p:cNvSpPr>
            <a:spLocks/>
          </p:cNvSpPr>
          <p:nvPr/>
        </p:nvSpPr>
        <p:spPr bwMode="auto">
          <a:xfrm>
            <a:off x="3697288" y="4398963"/>
            <a:ext cx="23812" cy="19050"/>
          </a:xfrm>
          <a:custGeom>
            <a:avLst/>
            <a:gdLst>
              <a:gd name="T0" fmla="*/ 15 w 15"/>
              <a:gd name="T1" fmla="*/ 0 h 12"/>
              <a:gd name="T2" fmla="*/ 15 w 15"/>
              <a:gd name="T3" fmla="*/ 0 h 12"/>
              <a:gd name="T4" fmla="*/ 0 w 15"/>
              <a:gd name="T5" fmla="*/ 12 h 12"/>
              <a:gd name="T6" fmla="*/ 0 w 15"/>
              <a:gd name="T7" fmla="*/ 12 h 12"/>
              <a:gd name="T8" fmla="*/ 15 w 1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15" y="0"/>
                </a:moveTo>
                <a:lnTo>
                  <a:pt x="15" y="0"/>
                </a:lnTo>
                <a:lnTo>
                  <a:pt x="0" y="12"/>
                </a:lnTo>
                <a:lnTo>
                  <a:pt x="0" y="12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7" name="Freeform 15">
            <a:extLst>
              <a:ext uri="{FF2B5EF4-FFF2-40B4-BE49-F238E27FC236}">
                <a16:creationId xmlns:a16="http://schemas.microsoft.com/office/drawing/2014/main" id="{E7B34B55-8D80-120B-3B14-1867821222DA}"/>
              </a:ext>
            </a:extLst>
          </p:cNvPr>
          <p:cNvSpPr>
            <a:spLocks/>
          </p:cNvSpPr>
          <p:nvPr/>
        </p:nvSpPr>
        <p:spPr bwMode="auto">
          <a:xfrm>
            <a:off x="4708525" y="4989513"/>
            <a:ext cx="23813" cy="19050"/>
          </a:xfrm>
          <a:custGeom>
            <a:avLst/>
            <a:gdLst>
              <a:gd name="T0" fmla="*/ 15 w 15"/>
              <a:gd name="T1" fmla="*/ 0 h 12"/>
              <a:gd name="T2" fmla="*/ 15 w 15"/>
              <a:gd name="T3" fmla="*/ 0 h 12"/>
              <a:gd name="T4" fmla="*/ 0 w 15"/>
              <a:gd name="T5" fmla="*/ 12 h 12"/>
              <a:gd name="T6" fmla="*/ 0 w 15"/>
              <a:gd name="T7" fmla="*/ 12 h 12"/>
              <a:gd name="T8" fmla="*/ 15 w 15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2">
                <a:moveTo>
                  <a:pt x="15" y="0"/>
                </a:moveTo>
                <a:lnTo>
                  <a:pt x="15" y="0"/>
                </a:lnTo>
                <a:lnTo>
                  <a:pt x="0" y="12"/>
                </a:lnTo>
                <a:lnTo>
                  <a:pt x="0" y="12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8" name="Freeform 16">
            <a:extLst>
              <a:ext uri="{FF2B5EF4-FFF2-40B4-BE49-F238E27FC236}">
                <a16:creationId xmlns:a16="http://schemas.microsoft.com/office/drawing/2014/main" id="{7C86E0E8-FC17-8560-1D71-0029DEF60A7C}"/>
              </a:ext>
            </a:extLst>
          </p:cNvPr>
          <p:cNvSpPr>
            <a:spLocks/>
          </p:cNvSpPr>
          <p:nvPr/>
        </p:nvSpPr>
        <p:spPr bwMode="auto">
          <a:xfrm>
            <a:off x="4054475" y="3733800"/>
            <a:ext cx="1127125" cy="1143000"/>
          </a:xfrm>
          <a:custGeom>
            <a:avLst/>
            <a:gdLst>
              <a:gd name="T0" fmla="*/ 15 w 652"/>
              <a:gd name="T1" fmla="*/ 0 h 384"/>
              <a:gd name="T2" fmla="*/ 0 w 652"/>
              <a:gd name="T3" fmla="*/ 12 h 384"/>
              <a:gd name="T4" fmla="*/ 637 w 652"/>
              <a:gd name="T5" fmla="*/ 384 h 384"/>
              <a:gd name="T6" fmla="*/ 652 w 652"/>
              <a:gd name="T7" fmla="*/ 372 h 384"/>
              <a:gd name="T8" fmla="*/ 15 w 652"/>
              <a:gd name="T9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2" h="384">
                <a:moveTo>
                  <a:pt x="15" y="0"/>
                </a:moveTo>
                <a:lnTo>
                  <a:pt x="0" y="12"/>
                </a:lnTo>
                <a:lnTo>
                  <a:pt x="637" y="384"/>
                </a:lnTo>
                <a:lnTo>
                  <a:pt x="652" y="372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49" name="Rectangle 17">
            <a:extLst>
              <a:ext uri="{FF2B5EF4-FFF2-40B4-BE49-F238E27FC236}">
                <a16:creationId xmlns:a16="http://schemas.microsoft.com/office/drawing/2014/main" id="{08D4E8FC-AC21-86B5-7B3B-B72FFE548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5122863"/>
            <a:ext cx="506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metal-5</a:t>
            </a:r>
            <a:endParaRPr lang="en-US" altLang="en-US" i="0">
              <a:latin typeface="Book Antiqua" panose="02040602050305030304" pitchFamily="18" charset="0"/>
            </a:endParaRPr>
          </a:p>
        </p:txBody>
      </p:sp>
      <p:sp>
        <p:nvSpPr>
          <p:cNvPr id="402450" name="Rectangle 18">
            <a:extLst>
              <a:ext uri="{FF2B5EF4-FFF2-40B4-BE49-F238E27FC236}">
                <a16:creationId xmlns:a16="http://schemas.microsoft.com/office/drawing/2014/main" id="{777FDC68-1B8C-FFD7-220C-95D03ACA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5084763"/>
            <a:ext cx="506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metal-6</a:t>
            </a:r>
            <a:endParaRPr lang="en-US" altLang="en-US" i="0">
              <a:latin typeface="Book Antiqua" panose="02040602050305030304" pitchFamily="18" charset="0"/>
            </a:endParaRPr>
          </a:p>
        </p:txBody>
      </p:sp>
      <p:sp>
        <p:nvSpPr>
          <p:cNvPr id="402451" name="Rectangle 19">
            <a:extLst>
              <a:ext uri="{FF2B5EF4-FFF2-40B4-BE49-F238E27FC236}">
                <a16:creationId xmlns:a16="http://schemas.microsoft.com/office/drawing/2014/main" id="{5389A9ED-92CA-2F11-A8F7-E933865F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2895600"/>
            <a:ext cx="2209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0">
                <a:solidFill>
                  <a:srgbClr val="000000"/>
                </a:solidFill>
              </a:rPr>
              <a:t>Via-programmable cross-point</a:t>
            </a:r>
            <a:endParaRPr lang="en-US" altLang="en-US" i="0">
              <a:latin typeface="Book Antiqua" panose="02040602050305030304" pitchFamily="18" charset="0"/>
            </a:endParaRPr>
          </a:p>
        </p:txBody>
      </p:sp>
      <p:sp>
        <p:nvSpPr>
          <p:cNvPr id="402452" name="Rectangle 20">
            <a:extLst>
              <a:ext uri="{FF2B5EF4-FFF2-40B4-BE49-F238E27FC236}">
                <a16:creationId xmlns:a16="http://schemas.microsoft.com/office/drawing/2014/main" id="{DEB53838-E5F9-F208-B8BE-C56852E6F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5561013"/>
            <a:ext cx="23812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3" name="Rectangle 21">
            <a:extLst>
              <a:ext uri="{FF2B5EF4-FFF2-40B4-BE49-F238E27FC236}">
                <a16:creationId xmlns:a16="http://schemas.microsoft.com/office/drawing/2014/main" id="{C4059DFC-191A-0591-2E0E-95D776BCA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5313363"/>
            <a:ext cx="238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4" name="Rectangle 22">
            <a:extLst>
              <a:ext uri="{FF2B5EF4-FFF2-40B4-BE49-F238E27FC236}">
                <a16:creationId xmlns:a16="http://schemas.microsoft.com/office/drawing/2014/main" id="{CEB3A55C-E4DB-BCE4-4B88-79E153A7E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5103813"/>
            <a:ext cx="254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5" name="Rectangle 23">
            <a:extLst>
              <a:ext uri="{FF2B5EF4-FFF2-40B4-BE49-F238E27FC236}">
                <a16:creationId xmlns:a16="http://schemas.microsoft.com/office/drawing/2014/main" id="{A258761A-426F-C785-DD46-1DA6558A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3" y="4286250"/>
            <a:ext cx="23812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6" name="Rectangle 24">
            <a:extLst>
              <a:ext uri="{FF2B5EF4-FFF2-40B4-BE49-F238E27FC236}">
                <a16:creationId xmlns:a16="http://schemas.microsoft.com/office/drawing/2014/main" id="{19A65C63-D11A-26CF-CB00-6A89AA8D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5827713"/>
            <a:ext cx="238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7" name="Rectangle 25">
            <a:extLst>
              <a:ext uri="{FF2B5EF4-FFF2-40B4-BE49-F238E27FC236}">
                <a16:creationId xmlns:a16="http://schemas.microsoft.com/office/drawing/2014/main" id="{4AAABBC8-F07E-6A0E-FDFC-BF66CC4EB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5046663"/>
            <a:ext cx="238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58" name="Rectangle 26">
            <a:extLst>
              <a:ext uri="{FF2B5EF4-FFF2-40B4-BE49-F238E27FC236}">
                <a16:creationId xmlns:a16="http://schemas.microsoft.com/office/drawing/2014/main" id="{EFFDC983-097B-2F69-2F7B-BE0A40ABD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0" y="5446713"/>
            <a:ext cx="12144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programmable via</a:t>
            </a:r>
            <a:endParaRPr lang="en-US" altLang="en-US" i="0">
              <a:latin typeface="Book Antiqua" panose="02040602050305030304" pitchFamily="18" charset="0"/>
            </a:endParaRPr>
          </a:p>
        </p:txBody>
      </p:sp>
      <p:sp>
        <p:nvSpPr>
          <p:cNvPr id="402459" name="Rectangle 27">
            <a:extLst>
              <a:ext uri="{FF2B5EF4-FFF2-40B4-BE49-F238E27FC236}">
                <a16:creationId xmlns:a16="http://schemas.microsoft.com/office/drawing/2014/main" id="{8F2FFC58-6966-718D-F28E-9B3FD8C4A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352800"/>
            <a:ext cx="457200" cy="45720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60" name="Line 28">
            <a:extLst>
              <a:ext uri="{FF2B5EF4-FFF2-40B4-BE49-F238E27FC236}">
                <a16:creationId xmlns:a16="http://schemas.microsoft.com/office/drawing/2014/main" id="{0A8007E1-7EE0-7D6B-68F6-4AD303A9E8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4191000"/>
            <a:ext cx="228600" cy="1219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61" name="Line 29">
            <a:extLst>
              <a:ext uri="{FF2B5EF4-FFF2-40B4-BE49-F238E27FC236}">
                <a16:creationId xmlns:a16="http://schemas.microsoft.com/office/drawing/2014/main" id="{1AC46D1B-9198-83A8-9167-A3209D2B2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8000" y="4572000"/>
            <a:ext cx="152400" cy="5334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62" name="Line 30">
            <a:extLst>
              <a:ext uri="{FF2B5EF4-FFF2-40B4-BE49-F238E27FC236}">
                <a16:creationId xmlns:a16="http://schemas.microsoft.com/office/drawing/2014/main" id="{D3B8D75E-C386-4F29-CCD5-3394F9095F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3505200"/>
            <a:ext cx="76200" cy="1600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2463" name="Text Box 31">
            <a:extLst>
              <a:ext uri="{FF2B5EF4-FFF2-40B4-BE49-F238E27FC236}">
                <a16:creationId xmlns:a16="http://schemas.microsoft.com/office/drawing/2014/main" id="{A9FC05E9-F510-2962-A63B-D609F7F1E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066800"/>
            <a:ext cx="4243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i="0">
                <a:solidFill>
                  <a:srgbClr val="315263"/>
                </a:solidFill>
                <a:latin typeface="Book Antiqua" panose="02040602050305030304" pitchFamily="18" charset="0"/>
              </a:rPr>
              <a:t>Via programmable gate array</a:t>
            </a:r>
            <a:br>
              <a:rPr lang="en-US" altLang="en-US" i="0">
                <a:solidFill>
                  <a:srgbClr val="315263"/>
                </a:solidFill>
                <a:latin typeface="Book Antiqua" panose="02040602050305030304" pitchFamily="18" charset="0"/>
              </a:rPr>
            </a:br>
            <a:r>
              <a:rPr lang="en-US" altLang="en-US" i="0">
                <a:solidFill>
                  <a:srgbClr val="315263"/>
                </a:solidFill>
                <a:latin typeface="Book Antiqua" panose="02040602050305030304" pitchFamily="18" charset="0"/>
              </a:rPr>
              <a:t>(VPGA)</a:t>
            </a:r>
          </a:p>
        </p:txBody>
      </p:sp>
      <p:sp>
        <p:nvSpPr>
          <p:cNvPr id="402464" name="Text Box 32">
            <a:extLst>
              <a:ext uri="{FF2B5EF4-FFF2-40B4-BE49-F238E27FC236}">
                <a16:creationId xmlns:a16="http://schemas.microsoft.com/office/drawing/2014/main" id="{FFE8C356-8D57-9058-42EF-C2ECB6D06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324600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0">
                <a:latin typeface="Book Antiqua" panose="02040602050305030304" pitchFamily="18" charset="0"/>
              </a:rPr>
              <a:t>[Pileggi02]</a:t>
            </a:r>
          </a:p>
        </p:txBody>
      </p:sp>
      <p:sp>
        <p:nvSpPr>
          <p:cNvPr id="402465" name="Text Box 33">
            <a:extLst>
              <a:ext uri="{FF2B5EF4-FFF2-40B4-BE49-F238E27FC236}">
                <a16:creationId xmlns:a16="http://schemas.microsoft.com/office/drawing/2014/main" id="{1E5F8948-5830-2D69-767B-FA498E0A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288" y="5726113"/>
            <a:ext cx="3922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Exploits regularity of interconnect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1026">
            <a:extLst>
              <a:ext uri="{FF2B5EF4-FFF2-40B4-BE49-F238E27FC236}">
                <a16:creationId xmlns:a16="http://schemas.microsoft.com/office/drawing/2014/main" id="{607B7528-03C9-F363-28CA-2AFD9D5F9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altLang="en-US" sz="4000"/>
              <a:t>Prewired Arrays</a:t>
            </a:r>
          </a:p>
        </p:txBody>
      </p:sp>
      <p:sp>
        <p:nvSpPr>
          <p:cNvPr id="307203" name="Rectangle 1027">
            <a:extLst>
              <a:ext uri="{FF2B5EF4-FFF2-40B4-BE49-F238E27FC236}">
                <a16:creationId xmlns:a16="http://schemas.microsoft.com/office/drawing/2014/main" id="{E6350BDA-FC25-A500-1C0D-02922843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7543800" cy="2590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>
                <a:solidFill>
                  <a:srgbClr val="C66B5A"/>
                </a:solidFill>
              </a:rPr>
              <a:t>Classification of prewired arrays (or field-programmable devices):</a:t>
            </a:r>
          </a:p>
          <a:p>
            <a:r>
              <a:rPr lang="en-US" altLang="en-US" sz="2400"/>
              <a:t>Based on Programming Technique</a:t>
            </a:r>
          </a:p>
          <a:p>
            <a:pPr lvl="1"/>
            <a:r>
              <a:rPr lang="en-US" altLang="en-US" sz="2000"/>
              <a:t>Fuse-based (program-once)</a:t>
            </a:r>
          </a:p>
          <a:p>
            <a:pPr lvl="1"/>
            <a:r>
              <a:rPr lang="en-US" altLang="en-US" sz="2000"/>
              <a:t>Non-volatile EPROM based</a:t>
            </a:r>
          </a:p>
          <a:p>
            <a:pPr lvl="1"/>
            <a:r>
              <a:rPr lang="en-US" altLang="en-US" sz="2000"/>
              <a:t>RAM based</a:t>
            </a:r>
          </a:p>
          <a:p>
            <a:r>
              <a:rPr lang="en-US" altLang="en-US" sz="2400"/>
              <a:t>Programmable Logic Style</a:t>
            </a:r>
          </a:p>
          <a:p>
            <a:pPr lvl="1"/>
            <a:r>
              <a:rPr lang="en-US" altLang="en-US" sz="2000"/>
              <a:t>Array-Based</a:t>
            </a:r>
          </a:p>
          <a:p>
            <a:pPr lvl="1"/>
            <a:r>
              <a:rPr lang="en-US" altLang="en-US" sz="2000"/>
              <a:t>Look-up Table</a:t>
            </a:r>
          </a:p>
          <a:p>
            <a:r>
              <a:rPr lang="en-US" altLang="en-US" sz="2400"/>
              <a:t>Programmable Interconnect Style</a:t>
            </a:r>
          </a:p>
          <a:p>
            <a:pPr lvl="1"/>
            <a:r>
              <a:rPr lang="en-US" altLang="en-US" sz="2000"/>
              <a:t>Channel-routing</a:t>
            </a:r>
          </a:p>
          <a:p>
            <a:pPr lvl="1"/>
            <a:r>
              <a:rPr lang="en-US" altLang="en-US" sz="2000"/>
              <a:t>Mesh networks</a:t>
            </a:r>
          </a:p>
          <a:p>
            <a:pPr lvl="1"/>
            <a:endParaRPr lang="en-US" altLang="en-US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>
            <a:extLst>
              <a:ext uri="{FF2B5EF4-FFF2-40B4-BE49-F238E27FC236}">
                <a16:creationId xmlns:a16="http://schemas.microsoft.com/office/drawing/2014/main" id="{749595F3-674B-EFD1-554E-F54BAC635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Fuse-Based FPGA</a:t>
            </a:r>
          </a:p>
        </p:txBody>
      </p:sp>
      <p:sp>
        <p:nvSpPr>
          <p:cNvPr id="403465" name="AutoShape 9">
            <a:extLst>
              <a:ext uri="{FF2B5EF4-FFF2-40B4-BE49-F238E27FC236}">
                <a16:creationId xmlns:a16="http://schemas.microsoft.com/office/drawing/2014/main" id="{2FAD5D22-722A-D2DB-CE64-FB454F897A6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590800" y="2057400"/>
            <a:ext cx="42672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67" name="Line 11">
            <a:extLst>
              <a:ext uri="{FF2B5EF4-FFF2-40B4-BE49-F238E27FC236}">
                <a16:creationId xmlns:a16="http://schemas.microsoft.com/office/drawing/2014/main" id="{4133C1DE-12AF-A172-4E04-6CCE706A9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2605088"/>
            <a:ext cx="1587" cy="889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68" name="Freeform 12">
            <a:extLst>
              <a:ext uri="{FF2B5EF4-FFF2-40B4-BE49-F238E27FC236}">
                <a16:creationId xmlns:a16="http://schemas.microsoft.com/office/drawing/2014/main" id="{661FE4D4-8305-51A6-E26E-919E13EA6251}"/>
              </a:ext>
            </a:extLst>
          </p:cNvPr>
          <p:cNvSpPr>
            <a:spLocks/>
          </p:cNvSpPr>
          <p:nvPr/>
        </p:nvSpPr>
        <p:spPr bwMode="auto">
          <a:xfrm>
            <a:off x="2843213" y="2479675"/>
            <a:ext cx="3436937" cy="747713"/>
          </a:xfrm>
          <a:custGeom>
            <a:avLst/>
            <a:gdLst>
              <a:gd name="T0" fmla="*/ 464 w 464"/>
              <a:gd name="T1" fmla="*/ 53 h 101"/>
              <a:gd name="T2" fmla="*/ 435 w 464"/>
              <a:gd name="T3" fmla="*/ 52 h 101"/>
              <a:gd name="T4" fmla="*/ 372 w 464"/>
              <a:gd name="T5" fmla="*/ 68 h 101"/>
              <a:gd name="T6" fmla="*/ 332 w 464"/>
              <a:gd name="T7" fmla="*/ 86 h 101"/>
              <a:gd name="T8" fmla="*/ 276 w 464"/>
              <a:gd name="T9" fmla="*/ 93 h 101"/>
              <a:gd name="T10" fmla="*/ 211 w 464"/>
              <a:gd name="T11" fmla="*/ 88 h 101"/>
              <a:gd name="T12" fmla="*/ 156 w 464"/>
              <a:gd name="T13" fmla="*/ 93 h 101"/>
              <a:gd name="T14" fmla="*/ 83 w 464"/>
              <a:gd name="T15" fmla="*/ 82 h 101"/>
              <a:gd name="T16" fmla="*/ 48 w 464"/>
              <a:gd name="T17" fmla="*/ 65 h 101"/>
              <a:gd name="T18" fmla="*/ 15 w 464"/>
              <a:gd name="T19" fmla="*/ 42 h 101"/>
              <a:gd name="T20" fmla="*/ 0 w 464"/>
              <a:gd name="T21" fmla="*/ 29 h 101"/>
              <a:gd name="T22" fmla="*/ 0 w 464"/>
              <a:gd name="T23" fmla="*/ 20 h 101"/>
              <a:gd name="T24" fmla="*/ 28 w 464"/>
              <a:gd name="T25" fmla="*/ 30 h 101"/>
              <a:gd name="T26" fmla="*/ 64 w 464"/>
              <a:gd name="T27" fmla="*/ 40 h 101"/>
              <a:gd name="T28" fmla="*/ 122 w 464"/>
              <a:gd name="T29" fmla="*/ 60 h 101"/>
              <a:gd name="T30" fmla="*/ 189 w 464"/>
              <a:gd name="T31" fmla="*/ 50 h 101"/>
              <a:gd name="T32" fmla="*/ 241 w 464"/>
              <a:gd name="T33" fmla="*/ 53 h 101"/>
              <a:gd name="T34" fmla="*/ 287 w 464"/>
              <a:gd name="T35" fmla="*/ 61 h 101"/>
              <a:gd name="T36" fmla="*/ 344 w 464"/>
              <a:gd name="T37" fmla="*/ 49 h 101"/>
              <a:gd name="T38" fmla="*/ 436 w 464"/>
              <a:gd name="T39" fmla="*/ 21 h 101"/>
              <a:gd name="T40" fmla="*/ 464 w 464"/>
              <a:gd name="T41" fmla="*/ 17 h 101"/>
              <a:gd name="T42" fmla="*/ 464 w 464"/>
              <a:gd name="T43" fmla="*/ 5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4" h="101">
                <a:moveTo>
                  <a:pt x="464" y="53"/>
                </a:moveTo>
                <a:cubicBezTo>
                  <a:pt x="464" y="53"/>
                  <a:pt x="450" y="53"/>
                  <a:pt x="435" y="52"/>
                </a:cubicBezTo>
                <a:cubicBezTo>
                  <a:pt x="421" y="51"/>
                  <a:pt x="392" y="60"/>
                  <a:pt x="372" y="68"/>
                </a:cubicBezTo>
                <a:cubicBezTo>
                  <a:pt x="352" y="77"/>
                  <a:pt x="348" y="73"/>
                  <a:pt x="332" y="86"/>
                </a:cubicBezTo>
                <a:cubicBezTo>
                  <a:pt x="315" y="100"/>
                  <a:pt x="295" y="91"/>
                  <a:pt x="276" y="93"/>
                </a:cubicBezTo>
                <a:cubicBezTo>
                  <a:pt x="256" y="96"/>
                  <a:pt x="233" y="91"/>
                  <a:pt x="211" y="88"/>
                </a:cubicBezTo>
                <a:cubicBezTo>
                  <a:pt x="189" y="85"/>
                  <a:pt x="156" y="93"/>
                  <a:pt x="156" y="93"/>
                </a:cubicBezTo>
                <a:cubicBezTo>
                  <a:pt x="122" y="101"/>
                  <a:pt x="95" y="85"/>
                  <a:pt x="83" y="82"/>
                </a:cubicBezTo>
                <a:cubicBezTo>
                  <a:pt x="67" y="77"/>
                  <a:pt x="54" y="74"/>
                  <a:pt x="48" y="65"/>
                </a:cubicBezTo>
                <a:cubicBezTo>
                  <a:pt x="42" y="56"/>
                  <a:pt x="15" y="42"/>
                  <a:pt x="15" y="42"/>
                </a:cubicBezTo>
                <a:cubicBezTo>
                  <a:pt x="3" y="37"/>
                  <a:pt x="0" y="29"/>
                  <a:pt x="0" y="2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14" y="29"/>
                  <a:pt x="28" y="30"/>
                </a:cubicBezTo>
                <a:cubicBezTo>
                  <a:pt x="28" y="30"/>
                  <a:pt x="55" y="30"/>
                  <a:pt x="64" y="40"/>
                </a:cubicBezTo>
                <a:cubicBezTo>
                  <a:pt x="72" y="49"/>
                  <a:pt x="96" y="61"/>
                  <a:pt x="122" y="60"/>
                </a:cubicBezTo>
                <a:cubicBezTo>
                  <a:pt x="148" y="60"/>
                  <a:pt x="170" y="62"/>
                  <a:pt x="189" y="50"/>
                </a:cubicBezTo>
                <a:cubicBezTo>
                  <a:pt x="213" y="36"/>
                  <a:pt x="226" y="54"/>
                  <a:pt x="241" y="53"/>
                </a:cubicBezTo>
                <a:cubicBezTo>
                  <a:pt x="257" y="52"/>
                  <a:pt x="268" y="61"/>
                  <a:pt x="287" y="61"/>
                </a:cubicBezTo>
                <a:cubicBezTo>
                  <a:pt x="306" y="62"/>
                  <a:pt x="317" y="60"/>
                  <a:pt x="344" y="49"/>
                </a:cubicBezTo>
                <a:cubicBezTo>
                  <a:pt x="372" y="37"/>
                  <a:pt x="395" y="25"/>
                  <a:pt x="436" y="21"/>
                </a:cubicBezTo>
                <a:cubicBezTo>
                  <a:pt x="460" y="19"/>
                  <a:pt x="447" y="0"/>
                  <a:pt x="464" y="17"/>
                </a:cubicBezTo>
                <a:lnTo>
                  <a:pt x="464" y="53"/>
                </a:lnTo>
                <a:close/>
              </a:path>
            </a:pathLst>
          </a:custGeom>
          <a:solidFill>
            <a:srgbClr val="BFBFBF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3469" name="Freeform 13">
            <a:extLst>
              <a:ext uri="{FF2B5EF4-FFF2-40B4-BE49-F238E27FC236}">
                <a16:creationId xmlns:a16="http://schemas.microsoft.com/office/drawing/2014/main" id="{0815F778-2196-BC35-6502-3FE562FDE20B}"/>
              </a:ext>
            </a:extLst>
          </p:cNvPr>
          <p:cNvSpPr>
            <a:spLocks/>
          </p:cNvSpPr>
          <p:nvPr/>
        </p:nvSpPr>
        <p:spPr bwMode="auto">
          <a:xfrm>
            <a:off x="2843213" y="2768600"/>
            <a:ext cx="658812" cy="725488"/>
          </a:xfrm>
          <a:custGeom>
            <a:avLst/>
            <a:gdLst>
              <a:gd name="T0" fmla="*/ 0 w 89"/>
              <a:gd name="T1" fmla="*/ 89 h 98"/>
              <a:gd name="T2" fmla="*/ 11 w 89"/>
              <a:gd name="T3" fmla="*/ 93 h 98"/>
              <a:gd name="T4" fmla="*/ 23 w 89"/>
              <a:gd name="T5" fmla="*/ 96 h 98"/>
              <a:gd name="T6" fmla="*/ 39 w 89"/>
              <a:gd name="T7" fmla="*/ 98 h 98"/>
              <a:gd name="T8" fmla="*/ 50 w 89"/>
              <a:gd name="T9" fmla="*/ 95 h 98"/>
              <a:gd name="T10" fmla="*/ 76 w 89"/>
              <a:gd name="T11" fmla="*/ 68 h 98"/>
              <a:gd name="T12" fmla="*/ 86 w 89"/>
              <a:gd name="T13" fmla="*/ 53 h 98"/>
              <a:gd name="T14" fmla="*/ 69 w 89"/>
              <a:gd name="T15" fmla="*/ 46 h 98"/>
              <a:gd name="T16" fmla="*/ 35 w 89"/>
              <a:gd name="T17" fmla="*/ 24 h 98"/>
              <a:gd name="T18" fmla="*/ 14 w 89"/>
              <a:gd name="T19" fmla="*/ 11 h 98"/>
              <a:gd name="T20" fmla="*/ 0 w 89"/>
              <a:gd name="T21" fmla="*/ 0 h 98"/>
              <a:gd name="T22" fmla="*/ 0 w 89"/>
              <a:gd name="T23" fmla="*/ 8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" h="98">
                <a:moveTo>
                  <a:pt x="0" y="89"/>
                </a:moveTo>
                <a:cubicBezTo>
                  <a:pt x="3" y="89"/>
                  <a:pt x="8" y="93"/>
                  <a:pt x="11" y="93"/>
                </a:cubicBezTo>
                <a:cubicBezTo>
                  <a:pt x="13" y="94"/>
                  <a:pt x="19" y="95"/>
                  <a:pt x="23" y="96"/>
                </a:cubicBezTo>
                <a:cubicBezTo>
                  <a:pt x="27" y="98"/>
                  <a:pt x="28" y="97"/>
                  <a:pt x="39" y="98"/>
                </a:cubicBezTo>
                <a:cubicBezTo>
                  <a:pt x="50" y="98"/>
                  <a:pt x="50" y="95"/>
                  <a:pt x="50" y="95"/>
                </a:cubicBezTo>
                <a:cubicBezTo>
                  <a:pt x="76" y="68"/>
                  <a:pt x="76" y="68"/>
                  <a:pt x="76" y="68"/>
                </a:cubicBezTo>
                <a:cubicBezTo>
                  <a:pt x="89" y="55"/>
                  <a:pt x="89" y="55"/>
                  <a:pt x="86" y="53"/>
                </a:cubicBezTo>
                <a:cubicBezTo>
                  <a:pt x="84" y="50"/>
                  <a:pt x="79" y="48"/>
                  <a:pt x="69" y="46"/>
                </a:cubicBezTo>
                <a:cubicBezTo>
                  <a:pt x="53" y="42"/>
                  <a:pt x="40" y="29"/>
                  <a:pt x="35" y="24"/>
                </a:cubicBezTo>
                <a:cubicBezTo>
                  <a:pt x="30" y="19"/>
                  <a:pt x="14" y="11"/>
                  <a:pt x="14" y="11"/>
                </a:cubicBezTo>
                <a:cubicBezTo>
                  <a:pt x="8" y="8"/>
                  <a:pt x="0" y="0"/>
                  <a:pt x="0" y="0"/>
                </a:cubicBezTo>
                <a:lnTo>
                  <a:pt x="0" y="89"/>
                </a:lnTo>
                <a:close/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0" name="Freeform 14">
            <a:extLst>
              <a:ext uri="{FF2B5EF4-FFF2-40B4-BE49-F238E27FC236}">
                <a16:creationId xmlns:a16="http://schemas.microsoft.com/office/drawing/2014/main" id="{B2E59CE6-DBD4-3CCE-F72B-26D424A95BD1}"/>
              </a:ext>
            </a:extLst>
          </p:cNvPr>
          <p:cNvSpPr>
            <a:spLocks/>
          </p:cNvSpPr>
          <p:nvPr/>
        </p:nvSpPr>
        <p:spPr bwMode="auto">
          <a:xfrm>
            <a:off x="3465513" y="3146425"/>
            <a:ext cx="1895475" cy="481013"/>
          </a:xfrm>
          <a:custGeom>
            <a:avLst/>
            <a:gdLst>
              <a:gd name="T0" fmla="*/ 190 w 256"/>
              <a:gd name="T1" fmla="*/ 54 h 65"/>
              <a:gd name="T2" fmla="*/ 233 w 256"/>
              <a:gd name="T3" fmla="*/ 48 h 65"/>
              <a:gd name="T4" fmla="*/ 247 w 256"/>
              <a:gd name="T5" fmla="*/ 19 h 65"/>
              <a:gd name="T6" fmla="*/ 215 w 256"/>
              <a:gd name="T7" fmla="*/ 9 h 65"/>
              <a:gd name="T8" fmla="*/ 154 w 256"/>
              <a:gd name="T9" fmla="*/ 6 h 65"/>
              <a:gd name="T10" fmla="*/ 82 w 256"/>
              <a:gd name="T11" fmla="*/ 5 h 65"/>
              <a:gd name="T12" fmla="*/ 37 w 256"/>
              <a:gd name="T13" fmla="*/ 11 h 65"/>
              <a:gd name="T14" fmla="*/ 4 w 256"/>
              <a:gd name="T15" fmla="*/ 27 h 65"/>
              <a:gd name="T16" fmla="*/ 13 w 256"/>
              <a:gd name="T17" fmla="*/ 43 h 65"/>
              <a:gd name="T18" fmla="*/ 75 w 256"/>
              <a:gd name="T19" fmla="*/ 60 h 65"/>
              <a:gd name="T20" fmla="*/ 128 w 256"/>
              <a:gd name="T21" fmla="*/ 62 h 65"/>
              <a:gd name="T22" fmla="*/ 190 w 256"/>
              <a:gd name="T23" fmla="*/ 5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6" h="65">
                <a:moveTo>
                  <a:pt x="190" y="54"/>
                </a:moveTo>
                <a:cubicBezTo>
                  <a:pt x="210" y="52"/>
                  <a:pt x="229" y="52"/>
                  <a:pt x="233" y="48"/>
                </a:cubicBezTo>
                <a:cubicBezTo>
                  <a:pt x="244" y="39"/>
                  <a:pt x="256" y="31"/>
                  <a:pt x="247" y="19"/>
                </a:cubicBezTo>
                <a:cubicBezTo>
                  <a:pt x="239" y="8"/>
                  <a:pt x="215" y="9"/>
                  <a:pt x="215" y="9"/>
                </a:cubicBezTo>
                <a:cubicBezTo>
                  <a:pt x="197" y="9"/>
                  <a:pt x="178" y="10"/>
                  <a:pt x="154" y="6"/>
                </a:cubicBezTo>
                <a:cubicBezTo>
                  <a:pt x="121" y="0"/>
                  <a:pt x="99" y="2"/>
                  <a:pt x="82" y="5"/>
                </a:cubicBezTo>
                <a:cubicBezTo>
                  <a:pt x="64" y="7"/>
                  <a:pt x="65" y="11"/>
                  <a:pt x="37" y="11"/>
                </a:cubicBezTo>
                <a:cubicBezTo>
                  <a:pt x="15" y="11"/>
                  <a:pt x="7" y="22"/>
                  <a:pt x="4" y="27"/>
                </a:cubicBezTo>
                <a:cubicBezTo>
                  <a:pt x="4" y="27"/>
                  <a:pt x="0" y="30"/>
                  <a:pt x="13" y="43"/>
                </a:cubicBezTo>
                <a:cubicBezTo>
                  <a:pt x="27" y="55"/>
                  <a:pt x="44" y="55"/>
                  <a:pt x="75" y="60"/>
                </a:cubicBezTo>
                <a:cubicBezTo>
                  <a:pt x="106" y="65"/>
                  <a:pt x="112" y="64"/>
                  <a:pt x="128" y="62"/>
                </a:cubicBezTo>
                <a:cubicBezTo>
                  <a:pt x="137" y="61"/>
                  <a:pt x="164" y="56"/>
                  <a:pt x="190" y="54"/>
                </a:cubicBezTo>
                <a:close/>
              </a:path>
            </a:pathLst>
          </a:custGeom>
          <a:solidFill>
            <a:srgbClr val="E5E5E5"/>
          </a:solidFill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3471" name="Line 15">
            <a:extLst>
              <a:ext uri="{FF2B5EF4-FFF2-40B4-BE49-F238E27FC236}">
                <a16:creationId xmlns:a16="http://schemas.microsoft.com/office/drawing/2014/main" id="{382CF926-CF57-D121-1E54-94144DD396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0150" y="2605088"/>
            <a:ext cx="1588" cy="2667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2" name="Freeform 16">
            <a:extLst>
              <a:ext uri="{FF2B5EF4-FFF2-40B4-BE49-F238E27FC236}">
                <a16:creationId xmlns:a16="http://schemas.microsoft.com/office/drawing/2014/main" id="{D5E987E3-3168-D437-1D95-719DF1CE52CD}"/>
              </a:ext>
            </a:extLst>
          </p:cNvPr>
          <p:cNvSpPr>
            <a:spLocks/>
          </p:cNvSpPr>
          <p:nvPr/>
        </p:nvSpPr>
        <p:spPr bwMode="auto">
          <a:xfrm>
            <a:off x="5257800" y="2894013"/>
            <a:ext cx="1022350" cy="571500"/>
          </a:xfrm>
          <a:custGeom>
            <a:avLst/>
            <a:gdLst>
              <a:gd name="T0" fmla="*/ 138 w 138"/>
              <a:gd name="T1" fmla="*/ 3 h 77"/>
              <a:gd name="T2" fmla="*/ 102 w 138"/>
              <a:gd name="T3" fmla="*/ 3 h 77"/>
              <a:gd name="T4" fmla="*/ 82 w 138"/>
              <a:gd name="T5" fmla="*/ 9 h 77"/>
              <a:gd name="T6" fmla="*/ 30 w 138"/>
              <a:gd name="T7" fmla="*/ 28 h 77"/>
              <a:gd name="T8" fmla="*/ 7 w 138"/>
              <a:gd name="T9" fmla="*/ 45 h 77"/>
              <a:gd name="T10" fmla="*/ 30 w 138"/>
              <a:gd name="T11" fmla="*/ 65 h 77"/>
              <a:gd name="T12" fmla="*/ 70 w 138"/>
              <a:gd name="T13" fmla="*/ 68 h 77"/>
              <a:gd name="T14" fmla="*/ 118 w 138"/>
              <a:gd name="T15" fmla="*/ 73 h 77"/>
              <a:gd name="T16" fmla="*/ 138 w 138"/>
              <a:gd name="T17" fmla="*/ 77 h 77"/>
              <a:gd name="T18" fmla="*/ 138 w 138"/>
              <a:gd name="T19" fmla="*/ 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77">
                <a:moveTo>
                  <a:pt x="138" y="3"/>
                </a:moveTo>
                <a:cubicBezTo>
                  <a:pt x="102" y="3"/>
                  <a:pt x="102" y="3"/>
                  <a:pt x="102" y="3"/>
                </a:cubicBezTo>
                <a:cubicBezTo>
                  <a:pt x="102" y="3"/>
                  <a:pt x="98" y="0"/>
                  <a:pt x="82" y="9"/>
                </a:cubicBezTo>
                <a:cubicBezTo>
                  <a:pt x="82" y="9"/>
                  <a:pt x="50" y="22"/>
                  <a:pt x="30" y="28"/>
                </a:cubicBezTo>
                <a:cubicBezTo>
                  <a:pt x="10" y="34"/>
                  <a:pt x="0" y="36"/>
                  <a:pt x="7" y="45"/>
                </a:cubicBezTo>
                <a:cubicBezTo>
                  <a:pt x="14" y="53"/>
                  <a:pt x="30" y="65"/>
                  <a:pt x="30" y="65"/>
                </a:cubicBezTo>
                <a:cubicBezTo>
                  <a:pt x="30" y="65"/>
                  <a:pt x="43" y="75"/>
                  <a:pt x="70" y="68"/>
                </a:cubicBezTo>
                <a:cubicBezTo>
                  <a:pt x="70" y="68"/>
                  <a:pt x="87" y="61"/>
                  <a:pt x="118" y="73"/>
                </a:cubicBezTo>
                <a:cubicBezTo>
                  <a:pt x="124" y="76"/>
                  <a:pt x="138" y="77"/>
                  <a:pt x="138" y="77"/>
                </a:cubicBezTo>
                <a:cubicBezTo>
                  <a:pt x="138" y="3"/>
                  <a:pt x="138" y="3"/>
                  <a:pt x="138" y="3"/>
                </a:cubicBez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3" name="Freeform 17">
            <a:extLst>
              <a:ext uri="{FF2B5EF4-FFF2-40B4-BE49-F238E27FC236}">
                <a16:creationId xmlns:a16="http://schemas.microsoft.com/office/drawing/2014/main" id="{354C2EF7-0368-A8E3-EDBB-4FB82F795A04}"/>
              </a:ext>
            </a:extLst>
          </p:cNvPr>
          <p:cNvSpPr>
            <a:spLocks/>
          </p:cNvSpPr>
          <p:nvPr/>
        </p:nvSpPr>
        <p:spPr bwMode="auto">
          <a:xfrm>
            <a:off x="2843213" y="3354388"/>
            <a:ext cx="3436937" cy="650875"/>
          </a:xfrm>
          <a:custGeom>
            <a:avLst/>
            <a:gdLst>
              <a:gd name="T0" fmla="*/ 88 w 464"/>
              <a:gd name="T1" fmla="*/ 1 h 88"/>
              <a:gd name="T2" fmla="*/ 76 w 464"/>
              <a:gd name="T3" fmla="*/ 17 h 88"/>
              <a:gd name="T4" fmla="*/ 46 w 464"/>
              <a:gd name="T5" fmla="*/ 23 h 88"/>
              <a:gd name="T6" fmla="*/ 0 w 464"/>
              <a:gd name="T7" fmla="*/ 25 h 88"/>
              <a:gd name="T8" fmla="*/ 0 w 464"/>
              <a:gd name="T9" fmla="*/ 88 h 88"/>
              <a:gd name="T10" fmla="*/ 464 w 464"/>
              <a:gd name="T11" fmla="*/ 88 h 88"/>
              <a:gd name="T12" fmla="*/ 464 w 464"/>
              <a:gd name="T13" fmla="*/ 22 h 88"/>
              <a:gd name="T14" fmla="*/ 413 w 464"/>
              <a:gd name="T15" fmla="*/ 13 h 88"/>
              <a:gd name="T16" fmla="*/ 350 w 464"/>
              <a:gd name="T17" fmla="*/ 16 h 88"/>
              <a:gd name="T18" fmla="*/ 334 w 464"/>
              <a:gd name="T19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4" h="88">
                <a:moveTo>
                  <a:pt x="88" y="1"/>
                </a:moveTo>
                <a:cubicBezTo>
                  <a:pt x="86" y="3"/>
                  <a:pt x="80" y="13"/>
                  <a:pt x="76" y="17"/>
                </a:cubicBezTo>
                <a:cubicBezTo>
                  <a:pt x="69" y="24"/>
                  <a:pt x="60" y="23"/>
                  <a:pt x="46" y="23"/>
                </a:cubicBezTo>
                <a:cubicBezTo>
                  <a:pt x="32" y="23"/>
                  <a:pt x="0" y="25"/>
                  <a:pt x="0" y="25"/>
                </a:cubicBezTo>
                <a:cubicBezTo>
                  <a:pt x="0" y="88"/>
                  <a:pt x="0" y="88"/>
                  <a:pt x="0" y="88"/>
                </a:cubicBezTo>
                <a:cubicBezTo>
                  <a:pt x="464" y="88"/>
                  <a:pt x="464" y="88"/>
                  <a:pt x="464" y="88"/>
                </a:cubicBezTo>
                <a:cubicBezTo>
                  <a:pt x="464" y="22"/>
                  <a:pt x="464" y="22"/>
                  <a:pt x="464" y="22"/>
                </a:cubicBezTo>
                <a:cubicBezTo>
                  <a:pt x="464" y="22"/>
                  <a:pt x="424" y="13"/>
                  <a:pt x="413" y="13"/>
                </a:cubicBezTo>
                <a:cubicBezTo>
                  <a:pt x="403" y="13"/>
                  <a:pt x="363" y="20"/>
                  <a:pt x="350" y="16"/>
                </a:cubicBezTo>
                <a:cubicBezTo>
                  <a:pt x="338" y="12"/>
                  <a:pt x="334" y="0"/>
                  <a:pt x="334" y="0"/>
                </a:cubicBez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4" name="Rectangle 18">
            <a:extLst>
              <a:ext uri="{FF2B5EF4-FFF2-40B4-BE49-F238E27FC236}">
                <a16:creationId xmlns:a16="http://schemas.microsoft.com/office/drawing/2014/main" id="{152FD27B-E8DD-9C5B-35EE-59F74CB01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75" y="2047875"/>
            <a:ext cx="20320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antifuse polysilicon</a:t>
            </a:r>
            <a:endParaRPr lang="en-US" altLang="en-US" b="0"/>
          </a:p>
        </p:txBody>
      </p:sp>
      <p:sp>
        <p:nvSpPr>
          <p:cNvPr id="403475" name="Rectangle 19">
            <a:extLst>
              <a:ext uri="{FF2B5EF4-FFF2-40B4-BE49-F238E27FC236}">
                <a16:creationId xmlns:a16="http://schemas.microsoft.com/office/drawing/2014/main" id="{0E55452C-F9F7-9DDC-8BC2-A7155B0C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3" y="2047875"/>
            <a:ext cx="15716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ONO dielectric</a:t>
            </a:r>
            <a:endParaRPr lang="en-US" altLang="en-US" b="0"/>
          </a:p>
        </p:txBody>
      </p:sp>
      <p:sp>
        <p:nvSpPr>
          <p:cNvPr id="403476" name="Rectangle 20">
            <a:extLst>
              <a:ext uri="{FF2B5EF4-FFF2-40B4-BE49-F238E27FC236}">
                <a16:creationId xmlns:a16="http://schemas.microsoft.com/office/drawing/2014/main" id="{FD4BD49A-97D3-2B18-661F-11D8457BF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25" y="4248150"/>
            <a:ext cx="134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n</a:t>
            </a:r>
            <a:endParaRPr lang="en-US" altLang="en-US" b="0"/>
          </a:p>
        </p:txBody>
      </p:sp>
      <p:sp>
        <p:nvSpPr>
          <p:cNvPr id="403477" name="Rectangle 21">
            <a:extLst>
              <a:ext uri="{FF2B5EF4-FFF2-40B4-BE49-F238E27FC236}">
                <a16:creationId xmlns:a16="http://schemas.microsoft.com/office/drawing/2014/main" id="{743DF4D2-C1F0-C701-EE04-D792AFFC9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4284663"/>
            <a:ext cx="968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 baseline="300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03478" name="Rectangle 22">
            <a:extLst>
              <a:ext uri="{FF2B5EF4-FFF2-40B4-BE49-F238E27FC236}">
                <a16:creationId xmlns:a16="http://schemas.microsoft.com/office/drawing/2014/main" id="{A5190D45-9F36-4CE1-F8AA-6D689764F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248150"/>
            <a:ext cx="18764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  <a:latin typeface="Times Ten Roman" pitchFamily="2" charset="0"/>
              </a:rPr>
              <a:t> </a:t>
            </a:r>
            <a:r>
              <a:rPr lang="en-US" altLang="en-US" sz="1900" b="0" i="0">
                <a:solidFill>
                  <a:srgbClr val="000000"/>
                </a:solidFill>
              </a:rPr>
              <a:t>antifuse diffusion</a:t>
            </a:r>
            <a:endParaRPr lang="en-US" altLang="en-US" b="0"/>
          </a:p>
        </p:txBody>
      </p:sp>
      <p:sp>
        <p:nvSpPr>
          <p:cNvPr id="403479" name="Rectangle 23">
            <a:extLst>
              <a:ext uri="{FF2B5EF4-FFF2-40B4-BE49-F238E27FC236}">
                <a16:creationId xmlns:a16="http://schemas.microsoft.com/office/drawing/2014/main" id="{F8C3FC64-7294-B4D1-8ED8-238C6848A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4794250"/>
            <a:ext cx="1349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900" b="0" i="0">
                <a:solidFill>
                  <a:srgbClr val="000000"/>
                </a:solidFill>
              </a:rPr>
              <a:t>2</a:t>
            </a:r>
            <a:endParaRPr lang="en-US" altLang="en-US" b="0"/>
          </a:p>
        </p:txBody>
      </p:sp>
      <p:sp>
        <p:nvSpPr>
          <p:cNvPr id="403480" name="Rectangle 24">
            <a:extLst>
              <a:ext uri="{FF2B5EF4-FFF2-40B4-BE49-F238E27FC236}">
                <a16:creationId xmlns:a16="http://schemas.microsoft.com/office/drawing/2014/main" id="{D599A1FE-0542-C5DD-B56D-86F52552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48006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0" i="0">
                <a:solidFill>
                  <a:srgbClr val="000000"/>
                </a:solidFill>
                <a:latin typeface="MathematicalPi 1" pitchFamily="82" charset="0"/>
              </a:rPr>
              <a:t>l</a:t>
            </a:r>
            <a:endParaRPr lang="en-US" altLang="en-US" b="0"/>
          </a:p>
        </p:txBody>
      </p:sp>
      <p:sp>
        <p:nvSpPr>
          <p:cNvPr id="403481" name="Freeform 25">
            <a:extLst>
              <a:ext uri="{FF2B5EF4-FFF2-40B4-BE49-F238E27FC236}">
                <a16:creationId xmlns:a16="http://schemas.microsoft.com/office/drawing/2014/main" id="{4D0BFFB4-8617-BC2D-8537-8CD570D9B426}"/>
              </a:ext>
            </a:extLst>
          </p:cNvPr>
          <p:cNvSpPr>
            <a:spLocks/>
          </p:cNvSpPr>
          <p:nvPr/>
        </p:nvSpPr>
        <p:spPr bwMode="auto">
          <a:xfrm>
            <a:off x="3635375" y="4576763"/>
            <a:ext cx="1497013" cy="117475"/>
          </a:xfrm>
          <a:custGeom>
            <a:avLst/>
            <a:gdLst>
              <a:gd name="T0" fmla="*/ 0 w 943"/>
              <a:gd name="T1" fmla="*/ 0 h 74"/>
              <a:gd name="T2" fmla="*/ 0 w 943"/>
              <a:gd name="T3" fmla="*/ 74 h 74"/>
              <a:gd name="T4" fmla="*/ 943 w 943"/>
              <a:gd name="T5" fmla="*/ 74 h 74"/>
              <a:gd name="T6" fmla="*/ 943 w 943"/>
              <a:gd name="T7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3" h="74">
                <a:moveTo>
                  <a:pt x="0" y="0"/>
                </a:moveTo>
                <a:lnTo>
                  <a:pt x="0" y="74"/>
                </a:lnTo>
                <a:lnTo>
                  <a:pt x="943" y="74"/>
                </a:lnTo>
                <a:lnTo>
                  <a:pt x="943" y="0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2" name="Line 26">
            <a:extLst>
              <a:ext uri="{FF2B5EF4-FFF2-40B4-BE49-F238E27FC236}">
                <a16:creationId xmlns:a16="http://schemas.microsoft.com/office/drawing/2014/main" id="{0B10FBC6-9887-D038-41F4-B764317AB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213" y="2360613"/>
            <a:ext cx="363537" cy="474662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3" name="Freeform 27">
            <a:extLst>
              <a:ext uri="{FF2B5EF4-FFF2-40B4-BE49-F238E27FC236}">
                <a16:creationId xmlns:a16="http://schemas.microsoft.com/office/drawing/2014/main" id="{7257DB62-4526-BB9A-85CF-CA1709D9A7F3}"/>
              </a:ext>
            </a:extLst>
          </p:cNvPr>
          <p:cNvSpPr>
            <a:spLocks/>
          </p:cNvSpPr>
          <p:nvPr/>
        </p:nvSpPr>
        <p:spPr bwMode="auto">
          <a:xfrm>
            <a:off x="3916363" y="2776538"/>
            <a:ext cx="119062" cy="139700"/>
          </a:xfrm>
          <a:custGeom>
            <a:avLst/>
            <a:gdLst>
              <a:gd name="T0" fmla="*/ 6 w 16"/>
              <a:gd name="T1" fmla="*/ 6 h 19"/>
              <a:gd name="T2" fmla="*/ 9 w 16"/>
              <a:gd name="T3" fmla="*/ 0 h 19"/>
              <a:gd name="T4" fmla="*/ 9 w 16"/>
              <a:gd name="T5" fmla="*/ 0 h 19"/>
              <a:gd name="T6" fmla="*/ 12 w 16"/>
              <a:gd name="T7" fmla="*/ 10 h 19"/>
              <a:gd name="T8" fmla="*/ 16 w 16"/>
              <a:gd name="T9" fmla="*/ 19 h 19"/>
              <a:gd name="T10" fmla="*/ 8 w 16"/>
              <a:gd name="T11" fmla="*/ 13 h 19"/>
              <a:gd name="T12" fmla="*/ 0 w 16"/>
              <a:gd name="T13" fmla="*/ 7 h 19"/>
              <a:gd name="T14" fmla="*/ 0 w 16"/>
              <a:gd name="T15" fmla="*/ 7 h 19"/>
              <a:gd name="T16" fmla="*/ 6 w 16"/>
              <a:gd name="T17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9">
                <a:moveTo>
                  <a:pt x="6" y="6"/>
                </a:move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12" y="10"/>
                  <a:pt x="12" y="10"/>
                  <a:pt x="12" y="10"/>
                </a:cubicBezTo>
                <a:cubicBezTo>
                  <a:pt x="13" y="13"/>
                  <a:pt x="15" y="16"/>
                  <a:pt x="16" y="19"/>
                </a:cubicBezTo>
                <a:cubicBezTo>
                  <a:pt x="13" y="17"/>
                  <a:pt x="11" y="15"/>
                  <a:pt x="8" y="13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lnTo>
                  <a:pt x="6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4" name="Line 28">
            <a:extLst>
              <a:ext uri="{FF2B5EF4-FFF2-40B4-BE49-F238E27FC236}">
                <a16:creationId xmlns:a16="http://schemas.microsoft.com/office/drawing/2014/main" id="{B49FD199-A91C-0941-B52F-8FCB74C250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6388" y="3702050"/>
            <a:ext cx="252412" cy="5334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5" name="Freeform 29">
            <a:extLst>
              <a:ext uri="{FF2B5EF4-FFF2-40B4-BE49-F238E27FC236}">
                <a16:creationId xmlns:a16="http://schemas.microsoft.com/office/drawing/2014/main" id="{E499FAE1-BB4B-076D-EDDC-49A6C814957B}"/>
              </a:ext>
            </a:extLst>
          </p:cNvPr>
          <p:cNvSpPr>
            <a:spLocks/>
          </p:cNvSpPr>
          <p:nvPr/>
        </p:nvSpPr>
        <p:spPr bwMode="auto">
          <a:xfrm>
            <a:off x="4316413" y="3605213"/>
            <a:ext cx="96837" cy="149225"/>
          </a:xfrm>
          <a:custGeom>
            <a:avLst/>
            <a:gdLst>
              <a:gd name="T0" fmla="*/ 6 w 13"/>
              <a:gd name="T1" fmla="*/ 14 h 20"/>
              <a:gd name="T2" fmla="*/ 0 w 13"/>
              <a:gd name="T3" fmla="*/ 15 h 20"/>
              <a:gd name="T4" fmla="*/ 0 w 13"/>
              <a:gd name="T5" fmla="*/ 15 h 20"/>
              <a:gd name="T6" fmla="*/ 7 w 13"/>
              <a:gd name="T7" fmla="*/ 8 h 20"/>
              <a:gd name="T8" fmla="*/ 13 w 13"/>
              <a:gd name="T9" fmla="*/ 0 h 20"/>
              <a:gd name="T10" fmla="*/ 11 w 13"/>
              <a:gd name="T11" fmla="*/ 10 h 20"/>
              <a:gd name="T12" fmla="*/ 10 w 13"/>
              <a:gd name="T13" fmla="*/ 20 h 20"/>
              <a:gd name="T14" fmla="*/ 10 w 13"/>
              <a:gd name="T15" fmla="*/ 20 h 20"/>
              <a:gd name="T16" fmla="*/ 6 w 13"/>
              <a:gd name="T17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0">
                <a:moveTo>
                  <a:pt x="6" y="14"/>
                </a:move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7" y="8"/>
                  <a:pt x="7" y="8"/>
                  <a:pt x="7" y="8"/>
                </a:cubicBezTo>
                <a:cubicBezTo>
                  <a:pt x="9" y="5"/>
                  <a:pt x="11" y="2"/>
                  <a:pt x="13" y="0"/>
                </a:cubicBezTo>
                <a:cubicBezTo>
                  <a:pt x="12" y="3"/>
                  <a:pt x="12" y="6"/>
                  <a:pt x="11" y="1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lnTo>
                  <a:pt x="6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6" name="Line 30">
            <a:extLst>
              <a:ext uri="{FF2B5EF4-FFF2-40B4-BE49-F238E27FC236}">
                <a16:creationId xmlns:a16="http://schemas.microsoft.com/office/drawing/2014/main" id="{B66E68E2-D40C-0E7A-7AA5-9EF76DBC1E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1188" y="2413000"/>
            <a:ext cx="733425" cy="644525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7" name="Freeform 31">
            <a:extLst>
              <a:ext uri="{FF2B5EF4-FFF2-40B4-BE49-F238E27FC236}">
                <a16:creationId xmlns:a16="http://schemas.microsoft.com/office/drawing/2014/main" id="{ED15C315-1805-9829-7030-D5260CA12C4B}"/>
              </a:ext>
            </a:extLst>
          </p:cNvPr>
          <p:cNvSpPr>
            <a:spLocks/>
          </p:cNvSpPr>
          <p:nvPr/>
        </p:nvSpPr>
        <p:spPr bwMode="auto">
          <a:xfrm>
            <a:off x="4338638" y="2998788"/>
            <a:ext cx="141287" cy="133350"/>
          </a:xfrm>
          <a:custGeom>
            <a:avLst/>
            <a:gdLst>
              <a:gd name="T0" fmla="*/ 12 w 19"/>
              <a:gd name="T1" fmla="*/ 7 h 18"/>
              <a:gd name="T2" fmla="*/ 19 w 19"/>
              <a:gd name="T3" fmla="*/ 9 h 18"/>
              <a:gd name="T4" fmla="*/ 19 w 19"/>
              <a:gd name="T5" fmla="*/ 9 h 18"/>
              <a:gd name="T6" fmla="*/ 9 w 19"/>
              <a:gd name="T7" fmla="*/ 13 h 18"/>
              <a:gd name="T8" fmla="*/ 0 w 19"/>
              <a:gd name="T9" fmla="*/ 18 h 18"/>
              <a:gd name="T10" fmla="*/ 6 w 19"/>
              <a:gd name="T11" fmla="*/ 9 h 18"/>
              <a:gd name="T12" fmla="*/ 11 w 19"/>
              <a:gd name="T13" fmla="*/ 0 h 18"/>
              <a:gd name="T14" fmla="*/ 11 w 19"/>
              <a:gd name="T15" fmla="*/ 0 h 18"/>
              <a:gd name="T16" fmla="*/ 12 w 19"/>
              <a:gd name="T1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8">
                <a:moveTo>
                  <a:pt x="12" y="7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9" y="13"/>
                  <a:pt x="9" y="13"/>
                  <a:pt x="9" y="13"/>
                </a:cubicBezTo>
                <a:cubicBezTo>
                  <a:pt x="6" y="14"/>
                  <a:pt x="3" y="16"/>
                  <a:pt x="0" y="18"/>
                </a:cubicBezTo>
                <a:cubicBezTo>
                  <a:pt x="2" y="15"/>
                  <a:pt x="4" y="12"/>
                  <a:pt x="6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lnTo>
                  <a:pt x="12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8" name="Text Box 32">
            <a:extLst>
              <a:ext uri="{FF2B5EF4-FFF2-40B4-BE49-F238E27FC236}">
                <a16:creationId xmlns:a16="http://schemas.microsoft.com/office/drawing/2014/main" id="{E7C547D6-6279-8792-068C-273E4AECC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6415088"/>
            <a:ext cx="161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From Smith97</a:t>
            </a:r>
          </a:p>
        </p:txBody>
      </p:sp>
      <p:sp>
        <p:nvSpPr>
          <p:cNvPr id="403489" name="Text Box 33">
            <a:extLst>
              <a:ext uri="{FF2B5EF4-FFF2-40B4-BE49-F238E27FC236}">
                <a16:creationId xmlns:a16="http://schemas.microsoft.com/office/drawing/2014/main" id="{DBD1EF24-6BAE-31D0-81DA-8DD14A05B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97488"/>
            <a:ext cx="686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Open by default, closed by applying current pulse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1026">
            <a:extLst>
              <a:ext uri="{FF2B5EF4-FFF2-40B4-BE49-F238E27FC236}">
                <a16:creationId xmlns:a16="http://schemas.microsoft.com/office/drawing/2014/main" id="{4BB23830-7DDE-A22E-7FE0-65BA34377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Array-Based Programmable Logic</a:t>
            </a:r>
          </a:p>
        </p:txBody>
      </p:sp>
      <p:sp>
        <p:nvSpPr>
          <p:cNvPr id="306182" name="Text Box 1030">
            <a:extLst>
              <a:ext uri="{FF2B5EF4-FFF2-40B4-BE49-F238E27FC236}">
                <a16:creationId xmlns:a16="http://schemas.microsoft.com/office/drawing/2014/main" id="{DDA75072-AAC6-FB2C-9ABD-7A0BC397C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4102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PLA</a:t>
            </a:r>
          </a:p>
        </p:txBody>
      </p:sp>
      <p:sp>
        <p:nvSpPr>
          <p:cNvPr id="306183" name="Text Box 1031">
            <a:extLst>
              <a:ext uri="{FF2B5EF4-FFF2-40B4-BE49-F238E27FC236}">
                <a16:creationId xmlns:a16="http://schemas.microsoft.com/office/drawing/2014/main" id="{77971DFD-D6D7-B09B-74A2-A5A5E5EDF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410200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PROM</a:t>
            </a:r>
          </a:p>
        </p:txBody>
      </p:sp>
      <p:sp>
        <p:nvSpPr>
          <p:cNvPr id="306184" name="Text Box 1032">
            <a:extLst>
              <a:ext uri="{FF2B5EF4-FFF2-40B4-BE49-F238E27FC236}">
                <a16:creationId xmlns:a16="http://schemas.microsoft.com/office/drawing/2014/main" id="{53DECAAC-D682-271E-A89B-E74997A2E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4102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PAL</a:t>
            </a:r>
          </a:p>
        </p:txBody>
      </p:sp>
      <p:grpSp>
        <p:nvGrpSpPr>
          <p:cNvPr id="306392" name="Group 1240">
            <a:extLst>
              <a:ext uri="{FF2B5EF4-FFF2-40B4-BE49-F238E27FC236}">
                <a16:creationId xmlns:a16="http://schemas.microsoft.com/office/drawing/2014/main" id="{00B454C3-C60F-1BE8-036C-77B38624AE48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1695450"/>
            <a:ext cx="2663825" cy="3521075"/>
            <a:chOff x="245" y="1068"/>
            <a:chExt cx="1678" cy="2218"/>
          </a:xfrm>
        </p:grpSpPr>
        <p:sp>
          <p:nvSpPr>
            <p:cNvPr id="306192" name="Freeform 1040">
              <a:extLst>
                <a:ext uri="{FF2B5EF4-FFF2-40B4-BE49-F238E27FC236}">
                  <a16:creationId xmlns:a16="http://schemas.microsoft.com/office/drawing/2014/main" id="{7501A0B5-FD18-8F28-9607-A7EAD9BE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" y="2992"/>
              <a:ext cx="95" cy="105"/>
            </a:xfrm>
            <a:custGeom>
              <a:avLst/>
              <a:gdLst>
                <a:gd name="T0" fmla="*/ 35 w 37"/>
                <a:gd name="T1" fmla="*/ 0 h 41"/>
                <a:gd name="T2" fmla="*/ 18 w 37"/>
                <a:gd name="T3" fmla="*/ 41 h 41"/>
                <a:gd name="T4" fmla="*/ 2 w 37"/>
                <a:gd name="T5" fmla="*/ 0 h 41"/>
                <a:gd name="T6" fmla="*/ 18 w 37"/>
                <a:gd name="T7" fmla="*/ 3 h 41"/>
                <a:gd name="T8" fmla="*/ 35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5" y="0"/>
                  </a:moveTo>
                  <a:cubicBezTo>
                    <a:pt x="35" y="5"/>
                    <a:pt x="37" y="31"/>
                    <a:pt x="18" y="41"/>
                  </a:cubicBezTo>
                  <a:cubicBezTo>
                    <a:pt x="0" y="31"/>
                    <a:pt x="2" y="5"/>
                    <a:pt x="2" y="0"/>
                  </a:cubicBezTo>
                  <a:cubicBezTo>
                    <a:pt x="5" y="2"/>
                    <a:pt x="11" y="3"/>
                    <a:pt x="18" y="3"/>
                  </a:cubicBezTo>
                  <a:cubicBezTo>
                    <a:pt x="25" y="3"/>
                    <a:pt x="31" y="2"/>
                    <a:pt x="35" y="0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3" name="Line 1041">
              <a:extLst>
                <a:ext uri="{FF2B5EF4-FFF2-40B4-BE49-F238E27FC236}">
                  <a16:creationId xmlns:a16="http://schemas.microsoft.com/office/drawing/2014/main" id="{D8E2C42B-BFF9-7F94-7D86-A9E01E0DC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4" name="Freeform 1042">
              <a:extLst>
                <a:ext uri="{FF2B5EF4-FFF2-40B4-BE49-F238E27FC236}">
                  <a16:creationId xmlns:a16="http://schemas.microsoft.com/office/drawing/2014/main" id="{BD6F7F34-F2DB-D009-1F7C-383B37AAE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267"/>
              <a:ext cx="41" cy="1671"/>
            </a:xfrm>
            <a:custGeom>
              <a:avLst/>
              <a:gdLst>
                <a:gd name="T0" fmla="*/ 41 w 41"/>
                <a:gd name="T1" fmla="*/ 1671 h 1671"/>
                <a:gd name="T2" fmla="*/ 41 w 41"/>
                <a:gd name="T3" fmla="*/ 46 h 1671"/>
                <a:gd name="T4" fmla="*/ 0 w 41"/>
                <a:gd name="T5" fmla="*/ 0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671">
                  <a:moveTo>
                    <a:pt x="41" y="1671"/>
                  </a:moveTo>
                  <a:lnTo>
                    <a:pt x="41" y="46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5" name="Line 1043">
              <a:extLst>
                <a:ext uri="{FF2B5EF4-FFF2-40B4-BE49-F238E27FC236}">
                  <a16:creationId xmlns:a16="http://schemas.microsoft.com/office/drawing/2014/main" id="{EB77FA71-AEC9-69C5-F16A-EFB3BC66F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6" name="Line 1044">
              <a:extLst>
                <a:ext uri="{FF2B5EF4-FFF2-40B4-BE49-F238E27FC236}">
                  <a16:creationId xmlns:a16="http://schemas.microsoft.com/office/drawing/2014/main" id="{19F7E948-E79F-EACD-F994-619916B23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7" name="Line 1045">
              <a:extLst>
                <a:ext uri="{FF2B5EF4-FFF2-40B4-BE49-F238E27FC236}">
                  <a16:creationId xmlns:a16="http://schemas.microsoft.com/office/drawing/2014/main" id="{6A625A87-5AB1-FA15-5603-B253789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8" name="Line 1046">
              <a:extLst>
                <a:ext uri="{FF2B5EF4-FFF2-40B4-BE49-F238E27FC236}">
                  <a16:creationId xmlns:a16="http://schemas.microsoft.com/office/drawing/2014/main" id="{7A7F6368-139C-AAAF-1837-9A1841363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199" name="Line 1047">
              <a:extLst>
                <a:ext uri="{FF2B5EF4-FFF2-40B4-BE49-F238E27FC236}">
                  <a16:creationId xmlns:a16="http://schemas.microsoft.com/office/drawing/2014/main" id="{C748BEE4-0C7C-48DB-B097-6386EED5C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1" y="1280"/>
              <a:ext cx="1" cy="165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0" name="Freeform 1048">
              <a:extLst>
                <a:ext uri="{FF2B5EF4-FFF2-40B4-BE49-F238E27FC236}">
                  <a16:creationId xmlns:a16="http://schemas.microsoft.com/office/drawing/2014/main" id="{50AA1AF1-D267-D112-FB4D-9C33EE5AF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221"/>
              <a:ext cx="88" cy="77"/>
            </a:xfrm>
            <a:custGeom>
              <a:avLst/>
              <a:gdLst>
                <a:gd name="T0" fmla="*/ 0 w 88"/>
                <a:gd name="T1" fmla="*/ 0 h 77"/>
                <a:gd name="T2" fmla="*/ 44 w 88"/>
                <a:gd name="T3" fmla="*/ 77 h 77"/>
                <a:gd name="T4" fmla="*/ 88 w 88"/>
                <a:gd name="T5" fmla="*/ 0 h 77"/>
                <a:gd name="T6" fmla="*/ 0 w 88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7">
                  <a:moveTo>
                    <a:pt x="0" y="0"/>
                  </a:moveTo>
                  <a:lnTo>
                    <a:pt x="44" y="77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1" name="Oval 1049">
              <a:extLst>
                <a:ext uri="{FF2B5EF4-FFF2-40B4-BE49-F238E27FC236}">
                  <a16:creationId xmlns:a16="http://schemas.microsoft.com/office/drawing/2014/main" id="{FBCD150A-7E69-EB08-6BE6-F1EDFCDCB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2" name="Line 1050">
              <a:extLst>
                <a:ext uri="{FF2B5EF4-FFF2-40B4-BE49-F238E27FC236}">
                  <a16:creationId xmlns:a16="http://schemas.microsoft.com/office/drawing/2014/main" id="{C0E4551E-54E9-C1DA-2708-44293842A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3" name="Rectangle 1051">
              <a:extLst>
                <a:ext uri="{FF2B5EF4-FFF2-40B4-BE49-F238E27FC236}">
                  <a16:creationId xmlns:a16="http://schemas.microsoft.com/office/drawing/2014/main" id="{6A7D0FE4-89AF-33B1-730D-45E038AB5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04" name="Rectangle 1052">
              <a:extLst>
                <a:ext uri="{FF2B5EF4-FFF2-40B4-BE49-F238E27FC236}">
                  <a16:creationId xmlns:a16="http://schemas.microsoft.com/office/drawing/2014/main" id="{D6E15156-BD32-2D23-68B5-662CC93C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5</a:t>
              </a:r>
              <a:endParaRPr lang="en-US" altLang="en-US" b="0"/>
            </a:p>
          </p:txBody>
        </p:sp>
        <p:sp>
          <p:nvSpPr>
            <p:cNvPr id="306205" name="Freeform 1053">
              <a:extLst>
                <a:ext uri="{FF2B5EF4-FFF2-40B4-BE49-F238E27FC236}">
                  <a16:creationId xmlns:a16="http://schemas.microsoft.com/office/drawing/2014/main" id="{C68919C9-0DFC-4F24-7E6B-F77A731D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" y="1221"/>
              <a:ext cx="87" cy="77"/>
            </a:xfrm>
            <a:custGeom>
              <a:avLst/>
              <a:gdLst>
                <a:gd name="T0" fmla="*/ 0 w 87"/>
                <a:gd name="T1" fmla="*/ 0 h 77"/>
                <a:gd name="T2" fmla="*/ 43 w 87"/>
                <a:gd name="T3" fmla="*/ 77 h 77"/>
                <a:gd name="T4" fmla="*/ 87 w 87"/>
                <a:gd name="T5" fmla="*/ 0 h 77"/>
                <a:gd name="T6" fmla="*/ 0 w 87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7">
                  <a:moveTo>
                    <a:pt x="0" y="0"/>
                  </a:moveTo>
                  <a:lnTo>
                    <a:pt x="43" y="77"/>
                  </a:lnTo>
                  <a:lnTo>
                    <a:pt x="8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6" name="Oval 1054">
              <a:extLst>
                <a:ext uri="{FF2B5EF4-FFF2-40B4-BE49-F238E27FC236}">
                  <a16:creationId xmlns:a16="http://schemas.microsoft.com/office/drawing/2014/main" id="{5E195188-ABCB-CE01-1665-B4D1218A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7" name="Line 1055">
              <a:extLst>
                <a:ext uri="{FF2B5EF4-FFF2-40B4-BE49-F238E27FC236}">
                  <a16:creationId xmlns:a16="http://schemas.microsoft.com/office/drawing/2014/main" id="{0F87DBB0-DC9E-45E3-F580-BD8859783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08" name="Rectangle 1056">
              <a:extLst>
                <a:ext uri="{FF2B5EF4-FFF2-40B4-BE49-F238E27FC236}">
                  <a16:creationId xmlns:a16="http://schemas.microsoft.com/office/drawing/2014/main" id="{7C7E5410-762A-105D-E3E7-DAA18DCEE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09" name="Rectangle 1057">
              <a:extLst>
                <a:ext uri="{FF2B5EF4-FFF2-40B4-BE49-F238E27FC236}">
                  <a16:creationId xmlns:a16="http://schemas.microsoft.com/office/drawing/2014/main" id="{56A72718-9041-5B71-C475-56CE1F637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4</a:t>
              </a:r>
              <a:endParaRPr lang="en-US" altLang="en-US" b="0"/>
            </a:p>
          </p:txBody>
        </p:sp>
        <p:sp>
          <p:nvSpPr>
            <p:cNvPr id="306210" name="Rectangle 1058">
              <a:extLst>
                <a:ext uri="{FF2B5EF4-FFF2-40B4-BE49-F238E27FC236}">
                  <a16:creationId xmlns:a16="http://schemas.microsoft.com/office/drawing/2014/main" id="{07FDCDAE-C7E7-49E5-472B-418D46D4B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171"/>
              <a:ext cx="6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6211" name="Rectangle 1059">
              <a:extLst>
                <a:ext uri="{FF2B5EF4-FFF2-40B4-BE49-F238E27FC236}">
                  <a16:creationId xmlns:a16="http://schemas.microsoft.com/office/drawing/2014/main" id="{ECD335E9-AD9F-020B-3530-BDBF703C4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320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212" name="Freeform 1060">
              <a:extLst>
                <a:ext uri="{FF2B5EF4-FFF2-40B4-BE49-F238E27FC236}">
                  <a16:creationId xmlns:a16="http://schemas.microsoft.com/office/drawing/2014/main" id="{34536958-DEF0-39BD-7D38-E1D294B0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" y="1221"/>
              <a:ext cx="88" cy="77"/>
            </a:xfrm>
            <a:custGeom>
              <a:avLst/>
              <a:gdLst>
                <a:gd name="T0" fmla="*/ 0 w 88"/>
                <a:gd name="T1" fmla="*/ 0 h 77"/>
                <a:gd name="T2" fmla="*/ 44 w 88"/>
                <a:gd name="T3" fmla="*/ 77 h 77"/>
                <a:gd name="T4" fmla="*/ 88 w 88"/>
                <a:gd name="T5" fmla="*/ 0 h 77"/>
                <a:gd name="T6" fmla="*/ 0 w 88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7">
                  <a:moveTo>
                    <a:pt x="0" y="0"/>
                  </a:moveTo>
                  <a:lnTo>
                    <a:pt x="44" y="77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13" name="Oval 1061">
              <a:extLst>
                <a:ext uri="{FF2B5EF4-FFF2-40B4-BE49-F238E27FC236}">
                  <a16:creationId xmlns:a16="http://schemas.microsoft.com/office/drawing/2014/main" id="{FE024EE4-9A6F-DADC-A37C-4C3D2C6D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14" name="Line 1062">
              <a:extLst>
                <a:ext uri="{FF2B5EF4-FFF2-40B4-BE49-F238E27FC236}">
                  <a16:creationId xmlns:a16="http://schemas.microsoft.com/office/drawing/2014/main" id="{2E4B8851-FBA9-BF8D-A3A3-382B190CA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15" name="Rectangle 1063">
              <a:extLst>
                <a:ext uri="{FF2B5EF4-FFF2-40B4-BE49-F238E27FC236}">
                  <a16:creationId xmlns:a16="http://schemas.microsoft.com/office/drawing/2014/main" id="{6204621E-B065-476E-DC66-1B1918CCA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16" name="Rectangle 1064">
              <a:extLst>
                <a:ext uri="{FF2B5EF4-FFF2-40B4-BE49-F238E27FC236}">
                  <a16:creationId xmlns:a16="http://schemas.microsoft.com/office/drawing/2014/main" id="{021DEEDA-5D0C-5ABB-3D5C-5247AFE4F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3</a:t>
              </a:r>
              <a:endParaRPr lang="en-US" altLang="en-US" b="0"/>
            </a:p>
          </p:txBody>
        </p:sp>
        <p:sp>
          <p:nvSpPr>
            <p:cNvPr id="306217" name="Freeform 1065">
              <a:extLst>
                <a:ext uri="{FF2B5EF4-FFF2-40B4-BE49-F238E27FC236}">
                  <a16:creationId xmlns:a16="http://schemas.microsoft.com/office/drawing/2014/main" id="{CD598C28-0EFA-7246-638F-C0C41B67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" y="1221"/>
              <a:ext cx="90" cy="77"/>
            </a:xfrm>
            <a:custGeom>
              <a:avLst/>
              <a:gdLst>
                <a:gd name="T0" fmla="*/ 0 w 90"/>
                <a:gd name="T1" fmla="*/ 0 h 77"/>
                <a:gd name="T2" fmla="*/ 46 w 90"/>
                <a:gd name="T3" fmla="*/ 77 h 77"/>
                <a:gd name="T4" fmla="*/ 90 w 90"/>
                <a:gd name="T5" fmla="*/ 0 h 77"/>
                <a:gd name="T6" fmla="*/ 0 w 90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77">
                  <a:moveTo>
                    <a:pt x="0" y="0"/>
                  </a:moveTo>
                  <a:lnTo>
                    <a:pt x="46" y="77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18" name="Oval 1066">
              <a:extLst>
                <a:ext uri="{FF2B5EF4-FFF2-40B4-BE49-F238E27FC236}">
                  <a16:creationId xmlns:a16="http://schemas.microsoft.com/office/drawing/2014/main" id="{64D6789E-86E4-77F6-A10D-A3DF9A724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19" name="Line 1067">
              <a:extLst>
                <a:ext uri="{FF2B5EF4-FFF2-40B4-BE49-F238E27FC236}">
                  <a16:creationId xmlns:a16="http://schemas.microsoft.com/office/drawing/2014/main" id="{101A598E-CB36-2A40-9905-1F89EE203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0" name="Rectangle 1068">
              <a:extLst>
                <a:ext uri="{FF2B5EF4-FFF2-40B4-BE49-F238E27FC236}">
                  <a16:creationId xmlns:a16="http://schemas.microsoft.com/office/drawing/2014/main" id="{BD8DDB1D-CAFD-861C-D352-1E04B5CEC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21" name="Rectangle 1069">
              <a:extLst>
                <a:ext uri="{FF2B5EF4-FFF2-40B4-BE49-F238E27FC236}">
                  <a16:creationId xmlns:a16="http://schemas.microsoft.com/office/drawing/2014/main" id="{0387F06B-97C9-A99C-D8B5-316192697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06222" name="Freeform 1070">
              <a:extLst>
                <a:ext uri="{FF2B5EF4-FFF2-40B4-BE49-F238E27FC236}">
                  <a16:creationId xmlns:a16="http://schemas.microsoft.com/office/drawing/2014/main" id="{50F9344E-7BA4-D024-5636-318687829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" y="1221"/>
              <a:ext cx="88" cy="77"/>
            </a:xfrm>
            <a:custGeom>
              <a:avLst/>
              <a:gdLst>
                <a:gd name="T0" fmla="*/ 0 w 88"/>
                <a:gd name="T1" fmla="*/ 0 h 77"/>
                <a:gd name="T2" fmla="*/ 44 w 88"/>
                <a:gd name="T3" fmla="*/ 77 h 77"/>
                <a:gd name="T4" fmla="*/ 88 w 88"/>
                <a:gd name="T5" fmla="*/ 0 h 77"/>
                <a:gd name="T6" fmla="*/ 0 w 88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77">
                  <a:moveTo>
                    <a:pt x="0" y="0"/>
                  </a:moveTo>
                  <a:lnTo>
                    <a:pt x="44" y="77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3" name="Oval 1071">
              <a:extLst>
                <a:ext uri="{FF2B5EF4-FFF2-40B4-BE49-F238E27FC236}">
                  <a16:creationId xmlns:a16="http://schemas.microsoft.com/office/drawing/2014/main" id="{AF9CFF0D-E3C4-60FD-83DC-DFA2ABCC4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4" name="Line 1072">
              <a:extLst>
                <a:ext uri="{FF2B5EF4-FFF2-40B4-BE49-F238E27FC236}">
                  <a16:creationId xmlns:a16="http://schemas.microsoft.com/office/drawing/2014/main" id="{A12B73A1-EEB8-58D1-2F33-F0A90F3F8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4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5" name="Rectangle 1073">
              <a:extLst>
                <a:ext uri="{FF2B5EF4-FFF2-40B4-BE49-F238E27FC236}">
                  <a16:creationId xmlns:a16="http://schemas.microsoft.com/office/drawing/2014/main" id="{A22C8912-E276-C8FE-7446-2333CC65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26" name="Rectangle 1074">
              <a:extLst>
                <a:ext uri="{FF2B5EF4-FFF2-40B4-BE49-F238E27FC236}">
                  <a16:creationId xmlns:a16="http://schemas.microsoft.com/office/drawing/2014/main" id="{409F935D-ECE2-733A-FA42-30445F9C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06227" name="Freeform 1075">
              <a:extLst>
                <a:ext uri="{FF2B5EF4-FFF2-40B4-BE49-F238E27FC236}">
                  <a16:creationId xmlns:a16="http://schemas.microsoft.com/office/drawing/2014/main" id="{5CB7CED4-BDE9-6E3B-E6B9-9F5701521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221"/>
              <a:ext cx="87" cy="77"/>
            </a:xfrm>
            <a:custGeom>
              <a:avLst/>
              <a:gdLst>
                <a:gd name="T0" fmla="*/ 0 w 87"/>
                <a:gd name="T1" fmla="*/ 0 h 77"/>
                <a:gd name="T2" fmla="*/ 43 w 87"/>
                <a:gd name="T3" fmla="*/ 77 h 77"/>
                <a:gd name="T4" fmla="*/ 87 w 87"/>
                <a:gd name="T5" fmla="*/ 0 h 77"/>
                <a:gd name="T6" fmla="*/ 0 w 87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7">
                  <a:moveTo>
                    <a:pt x="0" y="0"/>
                  </a:moveTo>
                  <a:lnTo>
                    <a:pt x="43" y="77"/>
                  </a:lnTo>
                  <a:lnTo>
                    <a:pt x="8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8" name="Oval 1076">
              <a:extLst>
                <a:ext uri="{FF2B5EF4-FFF2-40B4-BE49-F238E27FC236}">
                  <a16:creationId xmlns:a16="http://schemas.microsoft.com/office/drawing/2014/main" id="{6CC24FD6-2095-BEFF-79CA-7DFA2071A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257"/>
              <a:ext cx="23" cy="2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29" name="Line 1077">
              <a:extLst>
                <a:ext uri="{FF2B5EF4-FFF2-40B4-BE49-F238E27FC236}">
                  <a16:creationId xmlns:a16="http://schemas.microsoft.com/office/drawing/2014/main" id="{1FDB9F8E-8B1D-221F-1346-ED249AC938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1" y="1177"/>
              <a:ext cx="1" cy="4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0" name="Rectangle 1078">
              <a:extLst>
                <a:ext uri="{FF2B5EF4-FFF2-40B4-BE49-F238E27FC236}">
                  <a16:creationId xmlns:a16="http://schemas.microsoft.com/office/drawing/2014/main" id="{52E12375-E04E-ACD4-90A6-0174D62F8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" y="1068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231" name="Rectangle 1079">
              <a:extLst>
                <a:ext uri="{FF2B5EF4-FFF2-40B4-BE49-F238E27FC236}">
                  <a16:creationId xmlns:a16="http://schemas.microsoft.com/office/drawing/2014/main" id="{1762943F-5B20-3114-A123-9206798EC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05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8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232" name="Freeform 1080">
              <a:extLst>
                <a:ext uri="{FF2B5EF4-FFF2-40B4-BE49-F238E27FC236}">
                  <a16:creationId xmlns:a16="http://schemas.microsoft.com/office/drawing/2014/main" id="{07883111-C13A-9A66-BDAA-1C94D6990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1267"/>
              <a:ext cx="42" cy="1671"/>
            </a:xfrm>
            <a:custGeom>
              <a:avLst/>
              <a:gdLst>
                <a:gd name="T0" fmla="*/ 42 w 42"/>
                <a:gd name="T1" fmla="*/ 1671 h 1671"/>
                <a:gd name="T2" fmla="*/ 42 w 42"/>
                <a:gd name="T3" fmla="*/ 46 h 1671"/>
                <a:gd name="T4" fmla="*/ 0 w 42"/>
                <a:gd name="T5" fmla="*/ 0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671">
                  <a:moveTo>
                    <a:pt x="42" y="1671"/>
                  </a:moveTo>
                  <a:lnTo>
                    <a:pt x="42" y="46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3" name="Freeform 1081">
              <a:extLst>
                <a:ext uri="{FF2B5EF4-FFF2-40B4-BE49-F238E27FC236}">
                  <a16:creationId xmlns:a16="http://schemas.microsoft.com/office/drawing/2014/main" id="{DD741E13-8AEA-8786-4CD8-05A25B0B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" y="1267"/>
              <a:ext cx="41" cy="1671"/>
            </a:xfrm>
            <a:custGeom>
              <a:avLst/>
              <a:gdLst>
                <a:gd name="T0" fmla="*/ 0 w 41"/>
                <a:gd name="T1" fmla="*/ 0 h 1671"/>
                <a:gd name="T2" fmla="*/ 41 w 41"/>
                <a:gd name="T3" fmla="*/ 46 h 1671"/>
                <a:gd name="T4" fmla="*/ 41 w 41"/>
                <a:gd name="T5" fmla="*/ 167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671">
                  <a:moveTo>
                    <a:pt x="0" y="0"/>
                  </a:moveTo>
                  <a:lnTo>
                    <a:pt x="41" y="46"/>
                  </a:lnTo>
                  <a:lnTo>
                    <a:pt x="41" y="1671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4" name="Freeform 1082">
              <a:extLst>
                <a:ext uri="{FF2B5EF4-FFF2-40B4-BE49-F238E27FC236}">
                  <a16:creationId xmlns:a16="http://schemas.microsoft.com/office/drawing/2014/main" id="{6FB69A35-13DE-3109-020A-F610E09C6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1267"/>
              <a:ext cx="41" cy="1671"/>
            </a:xfrm>
            <a:custGeom>
              <a:avLst/>
              <a:gdLst>
                <a:gd name="T0" fmla="*/ 0 w 41"/>
                <a:gd name="T1" fmla="*/ 0 h 1671"/>
                <a:gd name="T2" fmla="*/ 41 w 41"/>
                <a:gd name="T3" fmla="*/ 46 h 1671"/>
                <a:gd name="T4" fmla="*/ 41 w 41"/>
                <a:gd name="T5" fmla="*/ 167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671">
                  <a:moveTo>
                    <a:pt x="0" y="0"/>
                  </a:moveTo>
                  <a:lnTo>
                    <a:pt x="41" y="46"/>
                  </a:lnTo>
                  <a:lnTo>
                    <a:pt x="41" y="1671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5" name="Freeform 1083">
              <a:extLst>
                <a:ext uri="{FF2B5EF4-FFF2-40B4-BE49-F238E27FC236}">
                  <a16:creationId xmlns:a16="http://schemas.microsoft.com/office/drawing/2014/main" id="{2542174C-7087-C5A4-F7F9-A91F42CA2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1267"/>
              <a:ext cx="41" cy="1671"/>
            </a:xfrm>
            <a:custGeom>
              <a:avLst/>
              <a:gdLst>
                <a:gd name="T0" fmla="*/ 0 w 41"/>
                <a:gd name="T1" fmla="*/ 0 h 1671"/>
                <a:gd name="T2" fmla="*/ 41 w 41"/>
                <a:gd name="T3" fmla="*/ 46 h 1671"/>
                <a:gd name="T4" fmla="*/ 41 w 41"/>
                <a:gd name="T5" fmla="*/ 167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671">
                  <a:moveTo>
                    <a:pt x="0" y="0"/>
                  </a:moveTo>
                  <a:lnTo>
                    <a:pt x="41" y="46"/>
                  </a:lnTo>
                  <a:lnTo>
                    <a:pt x="41" y="1671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6" name="Freeform 1084">
              <a:extLst>
                <a:ext uri="{FF2B5EF4-FFF2-40B4-BE49-F238E27FC236}">
                  <a16:creationId xmlns:a16="http://schemas.microsoft.com/office/drawing/2014/main" id="{610D8A06-8016-7C59-7574-27ADCF7BF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1267"/>
              <a:ext cx="41" cy="1671"/>
            </a:xfrm>
            <a:custGeom>
              <a:avLst/>
              <a:gdLst>
                <a:gd name="T0" fmla="*/ 0 w 41"/>
                <a:gd name="T1" fmla="*/ 0 h 1671"/>
                <a:gd name="T2" fmla="*/ 41 w 41"/>
                <a:gd name="T3" fmla="*/ 46 h 1671"/>
                <a:gd name="T4" fmla="*/ 41 w 41"/>
                <a:gd name="T5" fmla="*/ 167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671">
                  <a:moveTo>
                    <a:pt x="0" y="0"/>
                  </a:moveTo>
                  <a:lnTo>
                    <a:pt x="41" y="46"/>
                  </a:lnTo>
                  <a:lnTo>
                    <a:pt x="41" y="1671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7" name="Line 1085">
              <a:extLst>
                <a:ext uri="{FF2B5EF4-FFF2-40B4-BE49-F238E27FC236}">
                  <a16:creationId xmlns:a16="http://schemas.microsoft.com/office/drawing/2014/main" id="{7EA2AEA3-6372-07AA-0B50-A3881D998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1" y="1295"/>
              <a:ext cx="1" cy="17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8" name="Line 1086">
              <a:extLst>
                <a:ext uri="{FF2B5EF4-FFF2-40B4-BE49-F238E27FC236}">
                  <a16:creationId xmlns:a16="http://schemas.microsoft.com/office/drawing/2014/main" id="{2FBEFB76-277B-769C-E9DB-5B0D009DE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7" y="1295"/>
              <a:ext cx="1" cy="17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39" name="Line 1087">
              <a:extLst>
                <a:ext uri="{FF2B5EF4-FFF2-40B4-BE49-F238E27FC236}">
                  <a16:creationId xmlns:a16="http://schemas.microsoft.com/office/drawing/2014/main" id="{6515B3CD-4827-480A-6EAD-C645D3D67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4" y="1295"/>
              <a:ext cx="1" cy="17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0" name="Line 1088">
              <a:extLst>
                <a:ext uri="{FF2B5EF4-FFF2-40B4-BE49-F238E27FC236}">
                  <a16:creationId xmlns:a16="http://schemas.microsoft.com/office/drawing/2014/main" id="{E0DDA103-3810-A544-528F-C7F83B73F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1295"/>
              <a:ext cx="1" cy="170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1" name="Freeform 1089">
              <a:extLst>
                <a:ext uri="{FF2B5EF4-FFF2-40B4-BE49-F238E27FC236}">
                  <a16:creationId xmlns:a16="http://schemas.microsoft.com/office/drawing/2014/main" id="{FB64D780-0304-B923-19D5-26DEA2219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316"/>
              <a:ext cx="106" cy="84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2" name="Line 1090">
              <a:extLst>
                <a:ext uri="{FF2B5EF4-FFF2-40B4-BE49-F238E27FC236}">
                  <a16:creationId xmlns:a16="http://schemas.microsoft.com/office/drawing/2014/main" id="{F72E7086-EDFB-65CC-91C7-C6F0BFBAC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359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3" name="Oval 1091">
              <a:extLst>
                <a:ext uri="{FF2B5EF4-FFF2-40B4-BE49-F238E27FC236}">
                  <a16:creationId xmlns:a16="http://schemas.microsoft.com/office/drawing/2014/main" id="{661987A2-3CF5-7D9D-E8AC-0232D324E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4" name="Oval 1092">
              <a:extLst>
                <a:ext uri="{FF2B5EF4-FFF2-40B4-BE49-F238E27FC236}">
                  <a16:creationId xmlns:a16="http://schemas.microsoft.com/office/drawing/2014/main" id="{E7526E86-E3A6-2982-D5E1-111ABB153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5" name="Oval 1093">
              <a:extLst>
                <a:ext uri="{FF2B5EF4-FFF2-40B4-BE49-F238E27FC236}">
                  <a16:creationId xmlns:a16="http://schemas.microsoft.com/office/drawing/2014/main" id="{458647D6-4294-3215-94A0-2D2EA7D57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6" name="Oval 1094">
              <a:extLst>
                <a:ext uri="{FF2B5EF4-FFF2-40B4-BE49-F238E27FC236}">
                  <a16:creationId xmlns:a16="http://schemas.microsoft.com/office/drawing/2014/main" id="{77C69936-1FC0-48D5-52E6-B26538DF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7" name="Oval 1095">
              <a:extLst>
                <a:ext uri="{FF2B5EF4-FFF2-40B4-BE49-F238E27FC236}">
                  <a16:creationId xmlns:a16="http://schemas.microsoft.com/office/drawing/2014/main" id="{D234D47C-1D91-CADF-BEA5-F4E6215E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8" name="Oval 1096">
              <a:extLst>
                <a:ext uri="{FF2B5EF4-FFF2-40B4-BE49-F238E27FC236}">
                  <a16:creationId xmlns:a16="http://schemas.microsoft.com/office/drawing/2014/main" id="{E5075FDE-93E2-DEF1-CCFD-E9F88665B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49" name="Oval 1097">
              <a:extLst>
                <a:ext uri="{FF2B5EF4-FFF2-40B4-BE49-F238E27FC236}">
                  <a16:creationId xmlns:a16="http://schemas.microsoft.com/office/drawing/2014/main" id="{4F760F4F-865E-E07D-9CCA-0D4FCF91E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0" name="Oval 1098">
              <a:extLst>
                <a:ext uri="{FF2B5EF4-FFF2-40B4-BE49-F238E27FC236}">
                  <a16:creationId xmlns:a16="http://schemas.microsoft.com/office/drawing/2014/main" id="{589BF2F4-55D7-5EF1-9543-C1A8FA40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1" name="Oval 1099">
              <a:extLst>
                <a:ext uri="{FF2B5EF4-FFF2-40B4-BE49-F238E27FC236}">
                  <a16:creationId xmlns:a16="http://schemas.microsoft.com/office/drawing/2014/main" id="{F3231D78-55CD-06AE-C34B-819D904F1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2" name="Oval 1100">
              <a:extLst>
                <a:ext uri="{FF2B5EF4-FFF2-40B4-BE49-F238E27FC236}">
                  <a16:creationId xmlns:a16="http://schemas.microsoft.com/office/drawing/2014/main" id="{366D3168-0D9F-8924-8379-6FCD6B0DB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3" name="Oval 1101">
              <a:extLst>
                <a:ext uri="{FF2B5EF4-FFF2-40B4-BE49-F238E27FC236}">
                  <a16:creationId xmlns:a16="http://schemas.microsoft.com/office/drawing/2014/main" id="{77B34072-B777-7F9E-1120-DE5B9F86E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4" name="Oval 1102">
              <a:extLst>
                <a:ext uri="{FF2B5EF4-FFF2-40B4-BE49-F238E27FC236}">
                  <a16:creationId xmlns:a16="http://schemas.microsoft.com/office/drawing/2014/main" id="{EA9F7B59-2CB1-5F70-1D97-2E2553AE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5" name="Oval 1103">
              <a:extLst>
                <a:ext uri="{FF2B5EF4-FFF2-40B4-BE49-F238E27FC236}">
                  <a16:creationId xmlns:a16="http://schemas.microsoft.com/office/drawing/2014/main" id="{22F404A7-3B76-12F8-56B1-E65018EA7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6" name="Oval 1104">
              <a:extLst>
                <a:ext uri="{FF2B5EF4-FFF2-40B4-BE49-F238E27FC236}">
                  <a16:creationId xmlns:a16="http://schemas.microsoft.com/office/drawing/2014/main" id="{A4B0054B-1E49-8C62-694A-42C7366FF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7" name="Oval 1105">
              <a:extLst>
                <a:ext uri="{FF2B5EF4-FFF2-40B4-BE49-F238E27FC236}">
                  <a16:creationId xmlns:a16="http://schemas.microsoft.com/office/drawing/2014/main" id="{2BEEA6C3-1672-F55C-F15B-131FBB218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8" name="Oval 1106">
              <a:extLst>
                <a:ext uri="{FF2B5EF4-FFF2-40B4-BE49-F238E27FC236}">
                  <a16:creationId xmlns:a16="http://schemas.microsoft.com/office/drawing/2014/main" id="{3A947797-2F7C-0736-F01A-D354157D9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341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59" name="Line 1107">
              <a:extLst>
                <a:ext uri="{FF2B5EF4-FFF2-40B4-BE49-F238E27FC236}">
                  <a16:creationId xmlns:a16="http://schemas.microsoft.com/office/drawing/2014/main" id="{1972253B-0568-3A52-1474-00419EEA0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359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0" name="Freeform 1108">
              <a:extLst>
                <a:ext uri="{FF2B5EF4-FFF2-40B4-BE49-F238E27FC236}">
                  <a16:creationId xmlns:a16="http://schemas.microsoft.com/office/drawing/2014/main" id="{6AEE7DD3-EC67-1000-8283-03DA9A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418"/>
              <a:ext cx="106" cy="85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1" name="Line 1109">
              <a:extLst>
                <a:ext uri="{FF2B5EF4-FFF2-40B4-BE49-F238E27FC236}">
                  <a16:creationId xmlns:a16="http://schemas.microsoft.com/office/drawing/2014/main" id="{BA0D0E19-ACB4-E1EE-852A-B0947345E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460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2" name="Oval 1110">
              <a:extLst>
                <a:ext uri="{FF2B5EF4-FFF2-40B4-BE49-F238E27FC236}">
                  <a16:creationId xmlns:a16="http://schemas.microsoft.com/office/drawing/2014/main" id="{718466D1-22B3-3856-F17A-12322897F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3" name="Oval 1111">
              <a:extLst>
                <a:ext uri="{FF2B5EF4-FFF2-40B4-BE49-F238E27FC236}">
                  <a16:creationId xmlns:a16="http://schemas.microsoft.com/office/drawing/2014/main" id="{8F8BA050-BE46-4753-13E2-9A6EB90D7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4" name="Oval 1112">
              <a:extLst>
                <a:ext uri="{FF2B5EF4-FFF2-40B4-BE49-F238E27FC236}">
                  <a16:creationId xmlns:a16="http://schemas.microsoft.com/office/drawing/2014/main" id="{FAF6F753-A18C-8839-3749-F55BFA3A0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5" name="Oval 1113">
              <a:extLst>
                <a:ext uri="{FF2B5EF4-FFF2-40B4-BE49-F238E27FC236}">
                  <a16:creationId xmlns:a16="http://schemas.microsoft.com/office/drawing/2014/main" id="{8AE1409B-7E31-9B79-779D-1B3F5EAB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6" name="Oval 1114">
              <a:extLst>
                <a:ext uri="{FF2B5EF4-FFF2-40B4-BE49-F238E27FC236}">
                  <a16:creationId xmlns:a16="http://schemas.microsoft.com/office/drawing/2014/main" id="{351871E7-6351-9BAF-A861-EDE6FE2A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7" name="Oval 1115">
              <a:extLst>
                <a:ext uri="{FF2B5EF4-FFF2-40B4-BE49-F238E27FC236}">
                  <a16:creationId xmlns:a16="http://schemas.microsoft.com/office/drawing/2014/main" id="{4C3495CB-3F80-7F92-801E-63714CAC1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8" name="Oval 1116">
              <a:extLst>
                <a:ext uri="{FF2B5EF4-FFF2-40B4-BE49-F238E27FC236}">
                  <a16:creationId xmlns:a16="http://schemas.microsoft.com/office/drawing/2014/main" id="{2582FF9E-4033-81CE-9620-F1013F5A6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69" name="Oval 1117">
              <a:extLst>
                <a:ext uri="{FF2B5EF4-FFF2-40B4-BE49-F238E27FC236}">
                  <a16:creationId xmlns:a16="http://schemas.microsoft.com/office/drawing/2014/main" id="{9DE9D1D5-4D6E-2E2B-6389-BFF8E8FF7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0" name="Oval 1118">
              <a:extLst>
                <a:ext uri="{FF2B5EF4-FFF2-40B4-BE49-F238E27FC236}">
                  <a16:creationId xmlns:a16="http://schemas.microsoft.com/office/drawing/2014/main" id="{CDD0A7F4-2A69-0E00-9EB0-7693E6575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1" name="Oval 1119">
              <a:extLst>
                <a:ext uri="{FF2B5EF4-FFF2-40B4-BE49-F238E27FC236}">
                  <a16:creationId xmlns:a16="http://schemas.microsoft.com/office/drawing/2014/main" id="{C58F35AA-AFE4-9D38-C8C7-3BB57CF3E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2" name="Oval 1120">
              <a:extLst>
                <a:ext uri="{FF2B5EF4-FFF2-40B4-BE49-F238E27FC236}">
                  <a16:creationId xmlns:a16="http://schemas.microsoft.com/office/drawing/2014/main" id="{0DCBDE3B-4DDF-4164-89CE-BF521B71F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3" name="Oval 1121">
              <a:extLst>
                <a:ext uri="{FF2B5EF4-FFF2-40B4-BE49-F238E27FC236}">
                  <a16:creationId xmlns:a16="http://schemas.microsoft.com/office/drawing/2014/main" id="{8DECF838-9319-3661-36EF-12CA5F7AD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4" name="Oval 1122">
              <a:extLst>
                <a:ext uri="{FF2B5EF4-FFF2-40B4-BE49-F238E27FC236}">
                  <a16:creationId xmlns:a16="http://schemas.microsoft.com/office/drawing/2014/main" id="{E55931B5-762F-AF0B-44DB-AF96CC49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5" name="Oval 1123">
              <a:extLst>
                <a:ext uri="{FF2B5EF4-FFF2-40B4-BE49-F238E27FC236}">
                  <a16:creationId xmlns:a16="http://schemas.microsoft.com/office/drawing/2014/main" id="{5E9F72B8-FBD0-CA72-86B2-351BC04CF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6" name="Oval 1124">
              <a:extLst>
                <a:ext uri="{FF2B5EF4-FFF2-40B4-BE49-F238E27FC236}">
                  <a16:creationId xmlns:a16="http://schemas.microsoft.com/office/drawing/2014/main" id="{FECC39BB-F689-1FD9-F778-C784BF7E7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7" name="Oval 1125">
              <a:extLst>
                <a:ext uri="{FF2B5EF4-FFF2-40B4-BE49-F238E27FC236}">
                  <a16:creationId xmlns:a16="http://schemas.microsoft.com/office/drawing/2014/main" id="{DDBE7857-1FEA-B8EA-5D17-837A2DC6C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442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8" name="Line 1126">
              <a:extLst>
                <a:ext uri="{FF2B5EF4-FFF2-40B4-BE49-F238E27FC236}">
                  <a16:creationId xmlns:a16="http://schemas.microsoft.com/office/drawing/2014/main" id="{9EA97E93-D079-9345-44C3-9CAF0FE18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460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79" name="Freeform 1127">
              <a:extLst>
                <a:ext uri="{FF2B5EF4-FFF2-40B4-BE49-F238E27FC236}">
                  <a16:creationId xmlns:a16="http://schemas.microsoft.com/office/drawing/2014/main" id="{CB15BDE8-EE3A-08FB-872A-AE03B2B70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521"/>
              <a:ext cx="106" cy="85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0" name="Line 1128">
              <a:extLst>
                <a:ext uri="{FF2B5EF4-FFF2-40B4-BE49-F238E27FC236}">
                  <a16:creationId xmlns:a16="http://schemas.microsoft.com/office/drawing/2014/main" id="{642EC6CB-5E0E-9FF5-4333-08A17E640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562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1" name="Oval 1129">
              <a:extLst>
                <a:ext uri="{FF2B5EF4-FFF2-40B4-BE49-F238E27FC236}">
                  <a16:creationId xmlns:a16="http://schemas.microsoft.com/office/drawing/2014/main" id="{A2D0471C-3950-1287-F1B0-B3903129B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2" name="Oval 1130">
              <a:extLst>
                <a:ext uri="{FF2B5EF4-FFF2-40B4-BE49-F238E27FC236}">
                  <a16:creationId xmlns:a16="http://schemas.microsoft.com/office/drawing/2014/main" id="{3F0EF49F-7002-B04B-9415-4C02B4A8F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3" name="Oval 1131">
              <a:extLst>
                <a:ext uri="{FF2B5EF4-FFF2-40B4-BE49-F238E27FC236}">
                  <a16:creationId xmlns:a16="http://schemas.microsoft.com/office/drawing/2014/main" id="{215CAC23-BE42-56AA-CEAE-41C69E87A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4" name="Oval 1132">
              <a:extLst>
                <a:ext uri="{FF2B5EF4-FFF2-40B4-BE49-F238E27FC236}">
                  <a16:creationId xmlns:a16="http://schemas.microsoft.com/office/drawing/2014/main" id="{C3903C6F-FFD4-3590-6F93-5E301599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5" name="Oval 1133">
              <a:extLst>
                <a:ext uri="{FF2B5EF4-FFF2-40B4-BE49-F238E27FC236}">
                  <a16:creationId xmlns:a16="http://schemas.microsoft.com/office/drawing/2014/main" id="{95842B45-37F6-0196-87FC-4971D843A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6" name="Oval 1134">
              <a:extLst>
                <a:ext uri="{FF2B5EF4-FFF2-40B4-BE49-F238E27FC236}">
                  <a16:creationId xmlns:a16="http://schemas.microsoft.com/office/drawing/2014/main" id="{646031CB-8DE8-F986-BCAA-AFE761815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7" name="Oval 1135">
              <a:extLst>
                <a:ext uri="{FF2B5EF4-FFF2-40B4-BE49-F238E27FC236}">
                  <a16:creationId xmlns:a16="http://schemas.microsoft.com/office/drawing/2014/main" id="{74F46E61-7CA7-30D3-CDC6-7D6BF35FD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8" name="Oval 1136">
              <a:extLst>
                <a:ext uri="{FF2B5EF4-FFF2-40B4-BE49-F238E27FC236}">
                  <a16:creationId xmlns:a16="http://schemas.microsoft.com/office/drawing/2014/main" id="{6D556EA7-967D-B24C-7FAF-323645B83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89" name="Oval 1137">
              <a:extLst>
                <a:ext uri="{FF2B5EF4-FFF2-40B4-BE49-F238E27FC236}">
                  <a16:creationId xmlns:a16="http://schemas.microsoft.com/office/drawing/2014/main" id="{1277EFF5-EAF0-C05A-DB43-39A8EB1C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0" name="Oval 1138">
              <a:extLst>
                <a:ext uri="{FF2B5EF4-FFF2-40B4-BE49-F238E27FC236}">
                  <a16:creationId xmlns:a16="http://schemas.microsoft.com/office/drawing/2014/main" id="{3D8C092C-01CD-1576-C3C9-199B5865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1" name="Oval 1139">
              <a:extLst>
                <a:ext uri="{FF2B5EF4-FFF2-40B4-BE49-F238E27FC236}">
                  <a16:creationId xmlns:a16="http://schemas.microsoft.com/office/drawing/2014/main" id="{F473F554-44C3-3521-4A1F-4B1205137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2" name="Oval 1140">
              <a:extLst>
                <a:ext uri="{FF2B5EF4-FFF2-40B4-BE49-F238E27FC236}">
                  <a16:creationId xmlns:a16="http://schemas.microsoft.com/office/drawing/2014/main" id="{4B378B63-87B0-7E9A-AF1E-A4B7F7D49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3" name="Oval 1141">
              <a:extLst>
                <a:ext uri="{FF2B5EF4-FFF2-40B4-BE49-F238E27FC236}">
                  <a16:creationId xmlns:a16="http://schemas.microsoft.com/office/drawing/2014/main" id="{EC7D8667-9559-9DB9-0802-08E379D7B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4" name="Oval 1142">
              <a:extLst>
                <a:ext uri="{FF2B5EF4-FFF2-40B4-BE49-F238E27FC236}">
                  <a16:creationId xmlns:a16="http://schemas.microsoft.com/office/drawing/2014/main" id="{45C21DD4-017F-B8B3-977D-CCED6CB40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5" name="Oval 1143">
              <a:extLst>
                <a:ext uri="{FF2B5EF4-FFF2-40B4-BE49-F238E27FC236}">
                  <a16:creationId xmlns:a16="http://schemas.microsoft.com/office/drawing/2014/main" id="{4E6BB1FB-99E6-7AEF-C808-9C4C31199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6" name="Oval 1144">
              <a:extLst>
                <a:ext uri="{FF2B5EF4-FFF2-40B4-BE49-F238E27FC236}">
                  <a16:creationId xmlns:a16="http://schemas.microsoft.com/office/drawing/2014/main" id="{0A07F993-0284-8C5D-C6DD-640F4D0A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544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7" name="Line 1145">
              <a:extLst>
                <a:ext uri="{FF2B5EF4-FFF2-40B4-BE49-F238E27FC236}">
                  <a16:creationId xmlns:a16="http://schemas.microsoft.com/office/drawing/2014/main" id="{A12A923B-1CC5-4AD1-F8D2-987EEED30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562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8" name="Freeform 1146">
              <a:extLst>
                <a:ext uri="{FF2B5EF4-FFF2-40B4-BE49-F238E27FC236}">
                  <a16:creationId xmlns:a16="http://schemas.microsoft.com/office/drawing/2014/main" id="{C1C0CE69-DE4A-D719-77B7-617156AD2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624"/>
              <a:ext cx="106" cy="82"/>
            </a:xfrm>
            <a:custGeom>
              <a:avLst/>
              <a:gdLst>
                <a:gd name="T0" fmla="*/ 0 w 41"/>
                <a:gd name="T1" fmla="*/ 0 h 32"/>
                <a:gd name="T2" fmla="*/ 25 w 41"/>
                <a:gd name="T3" fmla="*/ 0 h 32"/>
                <a:gd name="T4" fmla="*/ 41 w 41"/>
                <a:gd name="T5" fmla="*/ 16 h 32"/>
                <a:gd name="T6" fmla="*/ 25 w 41"/>
                <a:gd name="T7" fmla="*/ 32 h 32"/>
                <a:gd name="T8" fmla="*/ 0 w 41"/>
                <a:gd name="T9" fmla="*/ 32 h 32"/>
                <a:gd name="T10" fmla="*/ 0 w 4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299" name="Line 1147">
              <a:extLst>
                <a:ext uri="{FF2B5EF4-FFF2-40B4-BE49-F238E27FC236}">
                  <a16:creationId xmlns:a16="http://schemas.microsoft.com/office/drawing/2014/main" id="{FE0FBFB4-E3E1-0242-D8A8-67C706BDA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665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0" name="Oval 1148">
              <a:extLst>
                <a:ext uri="{FF2B5EF4-FFF2-40B4-BE49-F238E27FC236}">
                  <a16:creationId xmlns:a16="http://schemas.microsoft.com/office/drawing/2014/main" id="{1767297C-6E63-82DE-0F31-59CE84155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1" name="Oval 1149">
              <a:extLst>
                <a:ext uri="{FF2B5EF4-FFF2-40B4-BE49-F238E27FC236}">
                  <a16:creationId xmlns:a16="http://schemas.microsoft.com/office/drawing/2014/main" id="{5A910548-12C4-13AB-9764-6ECD0AC9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2" name="Oval 1150">
              <a:extLst>
                <a:ext uri="{FF2B5EF4-FFF2-40B4-BE49-F238E27FC236}">
                  <a16:creationId xmlns:a16="http://schemas.microsoft.com/office/drawing/2014/main" id="{238C6DEB-7F1D-6A2A-90C0-C6348FA33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3" name="Oval 1151">
              <a:extLst>
                <a:ext uri="{FF2B5EF4-FFF2-40B4-BE49-F238E27FC236}">
                  <a16:creationId xmlns:a16="http://schemas.microsoft.com/office/drawing/2014/main" id="{26238EBF-DFFE-8C83-17DF-9F61DDFC4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4" name="Oval 1152">
              <a:extLst>
                <a:ext uri="{FF2B5EF4-FFF2-40B4-BE49-F238E27FC236}">
                  <a16:creationId xmlns:a16="http://schemas.microsoft.com/office/drawing/2014/main" id="{6A806B53-CE6C-F7ED-FBCC-1ED46A46D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5" name="Oval 1153">
              <a:extLst>
                <a:ext uri="{FF2B5EF4-FFF2-40B4-BE49-F238E27FC236}">
                  <a16:creationId xmlns:a16="http://schemas.microsoft.com/office/drawing/2014/main" id="{974267FB-A7C9-E00C-F9BE-84454EAEA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6" name="Oval 1154">
              <a:extLst>
                <a:ext uri="{FF2B5EF4-FFF2-40B4-BE49-F238E27FC236}">
                  <a16:creationId xmlns:a16="http://schemas.microsoft.com/office/drawing/2014/main" id="{A58CC74D-B5AA-BEA9-21CD-53F457BCE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7" name="Oval 1155">
              <a:extLst>
                <a:ext uri="{FF2B5EF4-FFF2-40B4-BE49-F238E27FC236}">
                  <a16:creationId xmlns:a16="http://schemas.microsoft.com/office/drawing/2014/main" id="{DB1C140D-3EDE-AC98-2E27-D2714A3AB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8" name="Oval 1156">
              <a:extLst>
                <a:ext uri="{FF2B5EF4-FFF2-40B4-BE49-F238E27FC236}">
                  <a16:creationId xmlns:a16="http://schemas.microsoft.com/office/drawing/2014/main" id="{26DAA8EC-EF30-106A-3DBA-8B74D44A3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09" name="Oval 1157">
              <a:extLst>
                <a:ext uri="{FF2B5EF4-FFF2-40B4-BE49-F238E27FC236}">
                  <a16:creationId xmlns:a16="http://schemas.microsoft.com/office/drawing/2014/main" id="{2941C884-161B-4E44-A1BB-6338243DF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0" name="Oval 1158">
              <a:extLst>
                <a:ext uri="{FF2B5EF4-FFF2-40B4-BE49-F238E27FC236}">
                  <a16:creationId xmlns:a16="http://schemas.microsoft.com/office/drawing/2014/main" id="{2113E787-2511-9C01-7715-6AAD92D3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1" name="Oval 1159">
              <a:extLst>
                <a:ext uri="{FF2B5EF4-FFF2-40B4-BE49-F238E27FC236}">
                  <a16:creationId xmlns:a16="http://schemas.microsoft.com/office/drawing/2014/main" id="{39131DED-2C3F-14EA-A1C0-9C19DEE7E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2" name="Oval 1160">
              <a:extLst>
                <a:ext uri="{FF2B5EF4-FFF2-40B4-BE49-F238E27FC236}">
                  <a16:creationId xmlns:a16="http://schemas.microsoft.com/office/drawing/2014/main" id="{DCB9A757-3DB4-299B-22E0-5A926D4A5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3" name="Oval 1161">
              <a:extLst>
                <a:ext uri="{FF2B5EF4-FFF2-40B4-BE49-F238E27FC236}">
                  <a16:creationId xmlns:a16="http://schemas.microsoft.com/office/drawing/2014/main" id="{C5C94829-0F77-A09E-20B0-0EC8E1B6F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4" name="Oval 1162">
              <a:extLst>
                <a:ext uri="{FF2B5EF4-FFF2-40B4-BE49-F238E27FC236}">
                  <a16:creationId xmlns:a16="http://schemas.microsoft.com/office/drawing/2014/main" id="{CBE9D64B-3238-BEF7-109A-307EF64B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5" name="Oval 1163">
              <a:extLst>
                <a:ext uri="{FF2B5EF4-FFF2-40B4-BE49-F238E27FC236}">
                  <a16:creationId xmlns:a16="http://schemas.microsoft.com/office/drawing/2014/main" id="{D4A01C0F-D20A-1F9C-17F3-FDE657841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647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6" name="Line 1164">
              <a:extLst>
                <a:ext uri="{FF2B5EF4-FFF2-40B4-BE49-F238E27FC236}">
                  <a16:creationId xmlns:a16="http://schemas.microsoft.com/office/drawing/2014/main" id="{CD0361FD-354F-AA8E-9F22-511579FEE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665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7" name="Freeform 1165">
              <a:extLst>
                <a:ext uri="{FF2B5EF4-FFF2-40B4-BE49-F238E27FC236}">
                  <a16:creationId xmlns:a16="http://schemas.microsoft.com/office/drawing/2014/main" id="{6BDC792B-A3FE-1580-8E52-DABB21DF7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724"/>
              <a:ext cx="106" cy="85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8" name="Line 1166">
              <a:extLst>
                <a:ext uri="{FF2B5EF4-FFF2-40B4-BE49-F238E27FC236}">
                  <a16:creationId xmlns:a16="http://schemas.microsoft.com/office/drawing/2014/main" id="{9B845446-8924-1B93-A50D-FB09D4AAA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768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19" name="Oval 1167">
              <a:extLst>
                <a:ext uri="{FF2B5EF4-FFF2-40B4-BE49-F238E27FC236}">
                  <a16:creationId xmlns:a16="http://schemas.microsoft.com/office/drawing/2014/main" id="{ACC9F411-9301-D032-31F2-889D65A1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0" name="Oval 1168">
              <a:extLst>
                <a:ext uri="{FF2B5EF4-FFF2-40B4-BE49-F238E27FC236}">
                  <a16:creationId xmlns:a16="http://schemas.microsoft.com/office/drawing/2014/main" id="{D5CA2E3C-FA06-29F0-9286-B853D7B93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1" name="Oval 1169">
              <a:extLst>
                <a:ext uri="{FF2B5EF4-FFF2-40B4-BE49-F238E27FC236}">
                  <a16:creationId xmlns:a16="http://schemas.microsoft.com/office/drawing/2014/main" id="{6EA06CE2-AB9B-56C4-D80F-064C9BDD0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2" name="Oval 1170">
              <a:extLst>
                <a:ext uri="{FF2B5EF4-FFF2-40B4-BE49-F238E27FC236}">
                  <a16:creationId xmlns:a16="http://schemas.microsoft.com/office/drawing/2014/main" id="{C18108E1-3091-3CD5-7B4F-8C7591FC6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3" name="Oval 1171">
              <a:extLst>
                <a:ext uri="{FF2B5EF4-FFF2-40B4-BE49-F238E27FC236}">
                  <a16:creationId xmlns:a16="http://schemas.microsoft.com/office/drawing/2014/main" id="{4FE54B89-9147-1E52-DF2C-AA168874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4" name="Oval 1172">
              <a:extLst>
                <a:ext uri="{FF2B5EF4-FFF2-40B4-BE49-F238E27FC236}">
                  <a16:creationId xmlns:a16="http://schemas.microsoft.com/office/drawing/2014/main" id="{DA12EFF4-CEF5-F722-D46A-216ABA9F2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5" name="Oval 1173">
              <a:extLst>
                <a:ext uri="{FF2B5EF4-FFF2-40B4-BE49-F238E27FC236}">
                  <a16:creationId xmlns:a16="http://schemas.microsoft.com/office/drawing/2014/main" id="{F4FCE6B1-9FF7-BB71-0D07-EB8040563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6" name="Oval 1174">
              <a:extLst>
                <a:ext uri="{FF2B5EF4-FFF2-40B4-BE49-F238E27FC236}">
                  <a16:creationId xmlns:a16="http://schemas.microsoft.com/office/drawing/2014/main" id="{BC1D76E5-FE5E-12CA-95CB-115DA5669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7" name="Oval 1175">
              <a:extLst>
                <a:ext uri="{FF2B5EF4-FFF2-40B4-BE49-F238E27FC236}">
                  <a16:creationId xmlns:a16="http://schemas.microsoft.com/office/drawing/2014/main" id="{FAF3FE83-F5DA-1E5B-DD71-9485B6F8E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8" name="Oval 1176">
              <a:extLst>
                <a:ext uri="{FF2B5EF4-FFF2-40B4-BE49-F238E27FC236}">
                  <a16:creationId xmlns:a16="http://schemas.microsoft.com/office/drawing/2014/main" id="{8E77F027-394D-8E30-1A25-634546FC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29" name="Oval 1177">
              <a:extLst>
                <a:ext uri="{FF2B5EF4-FFF2-40B4-BE49-F238E27FC236}">
                  <a16:creationId xmlns:a16="http://schemas.microsoft.com/office/drawing/2014/main" id="{4008D792-E275-52EA-283D-FBC99BC49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0" name="Oval 1178">
              <a:extLst>
                <a:ext uri="{FF2B5EF4-FFF2-40B4-BE49-F238E27FC236}">
                  <a16:creationId xmlns:a16="http://schemas.microsoft.com/office/drawing/2014/main" id="{5F6F2C17-A1E5-CD81-77B4-BB244BB4C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1" name="Oval 1179">
              <a:extLst>
                <a:ext uri="{FF2B5EF4-FFF2-40B4-BE49-F238E27FC236}">
                  <a16:creationId xmlns:a16="http://schemas.microsoft.com/office/drawing/2014/main" id="{C13EAAC6-4D30-E7B2-54B3-EC9A6619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2" name="Oval 1180">
              <a:extLst>
                <a:ext uri="{FF2B5EF4-FFF2-40B4-BE49-F238E27FC236}">
                  <a16:creationId xmlns:a16="http://schemas.microsoft.com/office/drawing/2014/main" id="{654BCAFD-6BEA-340D-B517-AC88AAB3D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3" name="Oval 1181">
              <a:extLst>
                <a:ext uri="{FF2B5EF4-FFF2-40B4-BE49-F238E27FC236}">
                  <a16:creationId xmlns:a16="http://schemas.microsoft.com/office/drawing/2014/main" id="{4D5B6B07-1193-51E9-6B1E-5EA835A5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4" name="Oval 1182">
              <a:extLst>
                <a:ext uri="{FF2B5EF4-FFF2-40B4-BE49-F238E27FC236}">
                  <a16:creationId xmlns:a16="http://schemas.microsoft.com/office/drawing/2014/main" id="{B833D2C2-F6ED-9508-C581-E2EA7031E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7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5" name="Line 1183">
              <a:extLst>
                <a:ext uri="{FF2B5EF4-FFF2-40B4-BE49-F238E27FC236}">
                  <a16:creationId xmlns:a16="http://schemas.microsoft.com/office/drawing/2014/main" id="{C1D3F5CB-6E46-E8DE-378E-A76E42B46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768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6" name="Freeform 1184">
              <a:extLst>
                <a:ext uri="{FF2B5EF4-FFF2-40B4-BE49-F238E27FC236}">
                  <a16:creationId xmlns:a16="http://schemas.microsoft.com/office/drawing/2014/main" id="{92AA1F8C-EFC7-135D-E2B9-5FA3891E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827"/>
              <a:ext cx="106" cy="85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7" name="Line 1185">
              <a:extLst>
                <a:ext uri="{FF2B5EF4-FFF2-40B4-BE49-F238E27FC236}">
                  <a16:creationId xmlns:a16="http://schemas.microsoft.com/office/drawing/2014/main" id="{746E372C-6FB6-7579-AEA0-708EFAFB6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868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8" name="Oval 1186">
              <a:extLst>
                <a:ext uri="{FF2B5EF4-FFF2-40B4-BE49-F238E27FC236}">
                  <a16:creationId xmlns:a16="http://schemas.microsoft.com/office/drawing/2014/main" id="{F7608CAF-A27E-2D6E-2AEC-10C348562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39" name="Oval 1187">
              <a:extLst>
                <a:ext uri="{FF2B5EF4-FFF2-40B4-BE49-F238E27FC236}">
                  <a16:creationId xmlns:a16="http://schemas.microsoft.com/office/drawing/2014/main" id="{1E7C7A61-6B0E-20EB-C6E8-D4AA6848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0" name="Oval 1188">
              <a:extLst>
                <a:ext uri="{FF2B5EF4-FFF2-40B4-BE49-F238E27FC236}">
                  <a16:creationId xmlns:a16="http://schemas.microsoft.com/office/drawing/2014/main" id="{570F5F0F-E61B-021F-AD3B-8CFEAEF21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1" name="Oval 1189">
              <a:extLst>
                <a:ext uri="{FF2B5EF4-FFF2-40B4-BE49-F238E27FC236}">
                  <a16:creationId xmlns:a16="http://schemas.microsoft.com/office/drawing/2014/main" id="{44859AB7-5E2A-2DD3-6ADB-2F54570BF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2" name="Oval 1190">
              <a:extLst>
                <a:ext uri="{FF2B5EF4-FFF2-40B4-BE49-F238E27FC236}">
                  <a16:creationId xmlns:a16="http://schemas.microsoft.com/office/drawing/2014/main" id="{94D759B8-ED48-B6FC-3CF1-17077662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3" name="Oval 1191">
              <a:extLst>
                <a:ext uri="{FF2B5EF4-FFF2-40B4-BE49-F238E27FC236}">
                  <a16:creationId xmlns:a16="http://schemas.microsoft.com/office/drawing/2014/main" id="{1DCD840D-736F-ED0D-7813-ADA1D481B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4" name="Oval 1192">
              <a:extLst>
                <a:ext uri="{FF2B5EF4-FFF2-40B4-BE49-F238E27FC236}">
                  <a16:creationId xmlns:a16="http://schemas.microsoft.com/office/drawing/2014/main" id="{6FC96A50-B666-403D-0ADB-7B59907DC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5" name="Oval 1193">
              <a:extLst>
                <a:ext uri="{FF2B5EF4-FFF2-40B4-BE49-F238E27FC236}">
                  <a16:creationId xmlns:a16="http://schemas.microsoft.com/office/drawing/2014/main" id="{ACAEC4EF-E40E-9E77-43FC-EE6A75B7E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6" name="Oval 1194">
              <a:extLst>
                <a:ext uri="{FF2B5EF4-FFF2-40B4-BE49-F238E27FC236}">
                  <a16:creationId xmlns:a16="http://schemas.microsoft.com/office/drawing/2014/main" id="{1C9103A8-E283-66AF-0DD4-8848A0BA9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7" name="Oval 1195">
              <a:extLst>
                <a:ext uri="{FF2B5EF4-FFF2-40B4-BE49-F238E27FC236}">
                  <a16:creationId xmlns:a16="http://schemas.microsoft.com/office/drawing/2014/main" id="{1148850C-1952-2710-DC96-721446538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8" name="Oval 1196">
              <a:extLst>
                <a:ext uri="{FF2B5EF4-FFF2-40B4-BE49-F238E27FC236}">
                  <a16:creationId xmlns:a16="http://schemas.microsoft.com/office/drawing/2014/main" id="{34FEB5D6-9C41-DC03-A2BC-FEFB02DD2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49" name="Oval 1197">
              <a:extLst>
                <a:ext uri="{FF2B5EF4-FFF2-40B4-BE49-F238E27FC236}">
                  <a16:creationId xmlns:a16="http://schemas.microsoft.com/office/drawing/2014/main" id="{1FB06190-7E48-4807-4021-A5315B8EC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0" name="Oval 1198">
              <a:extLst>
                <a:ext uri="{FF2B5EF4-FFF2-40B4-BE49-F238E27FC236}">
                  <a16:creationId xmlns:a16="http://schemas.microsoft.com/office/drawing/2014/main" id="{F5693045-8375-E414-EFF0-9F4754A0D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1" name="Oval 1199">
              <a:extLst>
                <a:ext uri="{FF2B5EF4-FFF2-40B4-BE49-F238E27FC236}">
                  <a16:creationId xmlns:a16="http://schemas.microsoft.com/office/drawing/2014/main" id="{A70B0BE1-EB47-A3FD-89D2-049C5FFA3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2" name="Oval 1200">
              <a:extLst>
                <a:ext uri="{FF2B5EF4-FFF2-40B4-BE49-F238E27FC236}">
                  <a16:creationId xmlns:a16="http://schemas.microsoft.com/office/drawing/2014/main" id="{E0722168-2E2A-92C5-A248-59B86A2EE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3" name="Oval 1201">
              <a:extLst>
                <a:ext uri="{FF2B5EF4-FFF2-40B4-BE49-F238E27FC236}">
                  <a16:creationId xmlns:a16="http://schemas.microsoft.com/office/drawing/2014/main" id="{379A2E5C-ABFA-57C9-4A43-E3E3040D1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850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4" name="Line 1202">
              <a:extLst>
                <a:ext uri="{FF2B5EF4-FFF2-40B4-BE49-F238E27FC236}">
                  <a16:creationId xmlns:a16="http://schemas.microsoft.com/office/drawing/2014/main" id="{4B1F35ED-4A9D-8B9A-9026-D4B6CACEA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868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5" name="Freeform 1203">
              <a:extLst>
                <a:ext uri="{FF2B5EF4-FFF2-40B4-BE49-F238E27FC236}">
                  <a16:creationId xmlns:a16="http://schemas.microsoft.com/office/drawing/2014/main" id="{D5D578FD-646E-331B-709F-E41E31BE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1930"/>
              <a:ext cx="106" cy="85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6" name="Line 1204">
              <a:extLst>
                <a:ext uri="{FF2B5EF4-FFF2-40B4-BE49-F238E27FC236}">
                  <a16:creationId xmlns:a16="http://schemas.microsoft.com/office/drawing/2014/main" id="{300269F5-627B-0359-7C71-13C420388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1971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7" name="Oval 1205">
              <a:extLst>
                <a:ext uri="{FF2B5EF4-FFF2-40B4-BE49-F238E27FC236}">
                  <a16:creationId xmlns:a16="http://schemas.microsoft.com/office/drawing/2014/main" id="{519E4641-D467-76A2-B771-E0BD6B70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8" name="Oval 1206">
              <a:extLst>
                <a:ext uri="{FF2B5EF4-FFF2-40B4-BE49-F238E27FC236}">
                  <a16:creationId xmlns:a16="http://schemas.microsoft.com/office/drawing/2014/main" id="{60754B7E-073B-9C8C-9865-D63549513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59" name="Oval 1207">
              <a:extLst>
                <a:ext uri="{FF2B5EF4-FFF2-40B4-BE49-F238E27FC236}">
                  <a16:creationId xmlns:a16="http://schemas.microsoft.com/office/drawing/2014/main" id="{E5A666A5-B3A8-E29E-7B86-F4254D10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0" name="Oval 1208">
              <a:extLst>
                <a:ext uri="{FF2B5EF4-FFF2-40B4-BE49-F238E27FC236}">
                  <a16:creationId xmlns:a16="http://schemas.microsoft.com/office/drawing/2014/main" id="{2B3F63B4-755F-B973-BCC2-22431A5B3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1" name="Oval 1209">
              <a:extLst>
                <a:ext uri="{FF2B5EF4-FFF2-40B4-BE49-F238E27FC236}">
                  <a16:creationId xmlns:a16="http://schemas.microsoft.com/office/drawing/2014/main" id="{3D85D9BF-32B6-D9EE-F4AB-9BEA2B336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2" name="Oval 1210">
              <a:extLst>
                <a:ext uri="{FF2B5EF4-FFF2-40B4-BE49-F238E27FC236}">
                  <a16:creationId xmlns:a16="http://schemas.microsoft.com/office/drawing/2014/main" id="{7683E0F4-DBC9-B88E-B301-0ADB2EE01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3" name="Oval 1211">
              <a:extLst>
                <a:ext uri="{FF2B5EF4-FFF2-40B4-BE49-F238E27FC236}">
                  <a16:creationId xmlns:a16="http://schemas.microsoft.com/office/drawing/2014/main" id="{9C523B2F-3D87-168B-5B9B-82A31EF5E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4" name="Oval 1212">
              <a:extLst>
                <a:ext uri="{FF2B5EF4-FFF2-40B4-BE49-F238E27FC236}">
                  <a16:creationId xmlns:a16="http://schemas.microsoft.com/office/drawing/2014/main" id="{429F9024-E47A-B207-DF4A-7519F4394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5" name="Oval 1213">
              <a:extLst>
                <a:ext uri="{FF2B5EF4-FFF2-40B4-BE49-F238E27FC236}">
                  <a16:creationId xmlns:a16="http://schemas.microsoft.com/office/drawing/2014/main" id="{EFD6D61A-3D32-5EA2-EA1B-0DD2910D3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6" name="Oval 1214">
              <a:extLst>
                <a:ext uri="{FF2B5EF4-FFF2-40B4-BE49-F238E27FC236}">
                  <a16:creationId xmlns:a16="http://schemas.microsoft.com/office/drawing/2014/main" id="{F2E4ED21-981E-7A29-0305-D753AA67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7" name="Oval 1215">
              <a:extLst>
                <a:ext uri="{FF2B5EF4-FFF2-40B4-BE49-F238E27FC236}">
                  <a16:creationId xmlns:a16="http://schemas.microsoft.com/office/drawing/2014/main" id="{4C0D13E7-CCC2-2DD4-F10E-A9FB4D6F5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8" name="Oval 1216">
              <a:extLst>
                <a:ext uri="{FF2B5EF4-FFF2-40B4-BE49-F238E27FC236}">
                  <a16:creationId xmlns:a16="http://schemas.microsoft.com/office/drawing/2014/main" id="{DD51C18E-9296-C2CD-2B1C-2EEAE471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69" name="Oval 1217">
              <a:extLst>
                <a:ext uri="{FF2B5EF4-FFF2-40B4-BE49-F238E27FC236}">
                  <a16:creationId xmlns:a16="http://schemas.microsoft.com/office/drawing/2014/main" id="{857D1F76-7365-0517-84FC-1166ACDF6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0" name="Oval 1218">
              <a:extLst>
                <a:ext uri="{FF2B5EF4-FFF2-40B4-BE49-F238E27FC236}">
                  <a16:creationId xmlns:a16="http://schemas.microsoft.com/office/drawing/2014/main" id="{61D86761-C945-D34F-AFBF-B7F06780B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1" name="Oval 1219">
              <a:extLst>
                <a:ext uri="{FF2B5EF4-FFF2-40B4-BE49-F238E27FC236}">
                  <a16:creationId xmlns:a16="http://schemas.microsoft.com/office/drawing/2014/main" id="{0F8961E3-CDBF-5FAE-D853-D819086F9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2" name="Oval 1220">
              <a:extLst>
                <a:ext uri="{FF2B5EF4-FFF2-40B4-BE49-F238E27FC236}">
                  <a16:creationId xmlns:a16="http://schemas.microsoft.com/office/drawing/2014/main" id="{4E00DB49-9870-3522-35C8-D766DC390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1953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3" name="Line 1221">
              <a:extLst>
                <a:ext uri="{FF2B5EF4-FFF2-40B4-BE49-F238E27FC236}">
                  <a16:creationId xmlns:a16="http://schemas.microsoft.com/office/drawing/2014/main" id="{6F4CE015-83A0-9793-1145-E375F5AA6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1971"/>
              <a:ext cx="45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4" name="Freeform 1222">
              <a:extLst>
                <a:ext uri="{FF2B5EF4-FFF2-40B4-BE49-F238E27FC236}">
                  <a16:creationId xmlns:a16="http://schemas.microsoft.com/office/drawing/2014/main" id="{323AC4CE-532C-3DCF-0C4C-1FA4F0418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" y="2033"/>
              <a:ext cx="106" cy="82"/>
            </a:xfrm>
            <a:custGeom>
              <a:avLst/>
              <a:gdLst>
                <a:gd name="T0" fmla="*/ 0 w 41"/>
                <a:gd name="T1" fmla="*/ 0 h 32"/>
                <a:gd name="T2" fmla="*/ 25 w 41"/>
                <a:gd name="T3" fmla="*/ 0 h 32"/>
                <a:gd name="T4" fmla="*/ 41 w 41"/>
                <a:gd name="T5" fmla="*/ 16 h 32"/>
                <a:gd name="T6" fmla="*/ 25 w 41"/>
                <a:gd name="T7" fmla="*/ 32 h 32"/>
                <a:gd name="T8" fmla="*/ 0 w 41"/>
                <a:gd name="T9" fmla="*/ 32 h 32"/>
                <a:gd name="T10" fmla="*/ 0 w 4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5" name="Line 1223">
              <a:extLst>
                <a:ext uri="{FF2B5EF4-FFF2-40B4-BE49-F238E27FC236}">
                  <a16:creationId xmlns:a16="http://schemas.microsoft.com/office/drawing/2014/main" id="{8B06624F-7859-3BC0-28D7-25FD1FDC9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" y="2074"/>
              <a:ext cx="111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6" name="Oval 1224">
              <a:extLst>
                <a:ext uri="{FF2B5EF4-FFF2-40B4-BE49-F238E27FC236}">
                  <a16:creationId xmlns:a16="http://schemas.microsoft.com/office/drawing/2014/main" id="{630BA81A-4BC4-CC3A-9CFB-923337403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7" name="Oval 1225">
              <a:extLst>
                <a:ext uri="{FF2B5EF4-FFF2-40B4-BE49-F238E27FC236}">
                  <a16:creationId xmlns:a16="http://schemas.microsoft.com/office/drawing/2014/main" id="{87C7697D-9E56-4CA6-D6B1-564D86201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8" name="Oval 1226">
              <a:extLst>
                <a:ext uri="{FF2B5EF4-FFF2-40B4-BE49-F238E27FC236}">
                  <a16:creationId xmlns:a16="http://schemas.microsoft.com/office/drawing/2014/main" id="{0AC701DB-A7A3-C72B-3341-06EF17EDA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79" name="Oval 1227">
              <a:extLst>
                <a:ext uri="{FF2B5EF4-FFF2-40B4-BE49-F238E27FC236}">
                  <a16:creationId xmlns:a16="http://schemas.microsoft.com/office/drawing/2014/main" id="{29D43E0A-7638-0FEB-8B4B-902802E58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0" name="Oval 1228">
              <a:extLst>
                <a:ext uri="{FF2B5EF4-FFF2-40B4-BE49-F238E27FC236}">
                  <a16:creationId xmlns:a16="http://schemas.microsoft.com/office/drawing/2014/main" id="{BF41CAE0-9E24-6170-1B6B-09A57922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1" name="Oval 1229">
              <a:extLst>
                <a:ext uri="{FF2B5EF4-FFF2-40B4-BE49-F238E27FC236}">
                  <a16:creationId xmlns:a16="http://schemas.microsoft.com/office/drawing/2014/main" id="{ABAEE5AD-7516-8A81-A985-0D07B3465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2" name="Oval 1230">
              <a:extLst>
                <a:ext uri="{FF2B5EF4-FFF2-40B4-BE49-F238E27FC236}">
                  <a16:creationId xmlns:a16="http://schemas.microsoft.com/office/drawing/2014/main" id="{4C3EF3CB-1C82-1DB1-90FA-C342504E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3" name="Oval 1231">
              <a:extLst>
                <a:ext uri="{FF2B5EF4-FFF2-40B4-BE49-F238E27FC236}">
                  <a16:creationId xmlns:a16="http://schemas.microsoft.com/office/drawing/2014/main" id="{379D86B5-05BC-714E-F39E-77B50889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4" name="Oval 1232">
              <a:extLst>
                <a:ext uri="{FF2B5EF4-FFF2-40B4-BE49-F238E27FC236}">
                  <a16:creationId xmlns:a16="http://schemas.microsoft.com/office/drawing/2014/main" id="{112A430F-1BBB-5B1D-CB12-800681BC7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5" name="Oval 1233">
              <a:extLst>
                <a:ext uri="{FF2B5EF4-FFF2-40B4-BE49-F238E27FC236}">
                  <a16:creationId xmlns:a16="http://schemas.microsoft.com/office/drawing/2014/main" id="{63790BF1-3644-A35B-FB5C-5DC85038D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6" name="Oval 1234">
              <a:extLst>
                <a:ext uri="{FF2B5EF4-FFF2-40B4-BE49-F238E27FC236}">
                  <a16:creationId xmlns:a16="http://schemas.microsoft.com/office/drawing/2014/main" id="{9E8A4D49-2EF2-7C46-F87B-CA3E61DC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7" name="Oval 1235">
              <a:extLst>
                <a:ext uri="{FF2B5EF4-FFF2-40B4-BE49-F238E27FC236}">
                  <a16:creationId xmlns:a16="http://schemas.microsoft.com/office/drawing/2014/main" id="{03643138-73BE-7E06-F4C9-A9D3C07C9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8" name="Oval 1236">
              <a:extLst>
                <a:ext uri="{FF2B5EF4-FFF2-40B4-BE49-F238E27FC236}">
                  <a16:creationId xmlns:a16="http://schemas.microsoft.com/office/drawing/2014/main" id="{E49F4C4B-754E-2809-1B85-68A31BBD2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89" name="Oval 1237">
              <a:extLst>
                <a:ext uri="{FF2B5EF4-FFF2-40B4-BE49-F238E27FC236}">
                  <a16:creationId xmlns:a16="http://schemas.microsoft.com/office/drawing/2014/main" id="{BD70D73A-A3BB-0A3E-4623-6CE9598FB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90" name="Oval 1238">
              <a:extLst>
                <a:ext uri="{FF2B5EF4-FFF2-40B4-BE49-F238E27FC236}">
                  <a16:creationId xmlns:a16="http://schemas.microsoft.com/office/drawing/2014/main" id="{BC315F6C-E6EC-EE7E-D3B8-94F1516C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391" name="Oval 1239">
              <a:extLst>
                <a:ext uri="{FF2B5EF4-FFF2-40B4-BE49-F238E27FC236}">
                  <a16:creationId xmlns:a16="http://schemas.microsoft.com/office/drawing/2014/main" id="{3B798243-8BC1-798A-0B82-E79DBC39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2056"/>
              <a:ext cx="36" cy="36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6393" name="Line 1241">
            <a:extLst>
              <a:ext uri="{FF2B5EF4-FFF2-40B4-BE49-F238E27FC236}">
                <a16:creationId xmlns:a16="http://schemas.microsoft.com/office/drawing/2014/main" id="{80D06717-5390-8A8A-01F4-EBCE96304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3292475"/>
            <a:ext cx="7223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4" name="Freeform 1242">
            <a:extLst>
              <a:ext uri="{FF2B5EF4-FFF2-40B4-BE49-F238E27FC236}">
                <a16:creationId xmlns:a16="http://schemas.microsoft.com/office/drawing/2014/main" id="{4039294B-FF26-6482-A8B7-E41D452770A0}"/>
              </a:ext>
            </a:extLst>
          </p:cNvPr>
          <p:cNvSpPr>
            <a:spLocks/>
          </p:cNvSpPr>
          <p:nvPr/>
        </p:nvSpPr>
        <p:spPr bwMode="auto">
          <a:xfrm>
            <a:off x="2155825" y="3386138"/>
            <a:ext cx="168275" cy="134937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7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8"/>
                  <a:pt x="41" y="17"/>
                </a:cubicBezTo>
                <a:cubicBezTo>
                  <a:pt x="41" y="26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5" name="Line 1243">
            <a:extLst>
              <a:ext uri="{FF2B5EF4-FFF2-40B4-BE49-F238E27FC236}">
                <a16:creationId xmlns:a16="http://schemas.microsoft.com/office/drawing/2014/main" id="{E6A4EF48-09BD-DB00-CFDF-BD4FFAB33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3455988"/>
            <a:ext cx="176688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6" name="Oval 1244">
            <a:extLst>
              <a:ext uri="{FF2B5EF4-FFF2-40B4-BE49-F238E27FC236}">
                <a16:creationId xmlns:a16="http://schemas.microsoft.com/office/drawing/2014/main" id="{B432D7B1-B7D4-B46A-4149-58E0CFE9B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7" name="Oval 1245">
            <a:extLst>
              <a:ext uri="{FF2B5EF4-FFF2-40B4-BE49-F238E27FC236}">
                <a16:creationId xmlns:a16="http://schemas.microsoft.com/office/drawing/2014/main" id="{48A6000C-F485-E787-D245-3ED286E4B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8" name="Oval 1246">
            <a:extLst>
              <a:ext uri="{FF2B5EF4-FFF2-40B4-BE49-F238E27FC236}">
                <a16:creationId xmlns:a16="http://schemas.microsoft.com/office/drawing/2014/main" id="{B7D1E959-2563-28E8-ADBE-4FA1674A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399" name="Oval 1247">
            <a:extLst>
              <a:ext uri="{FF2B5EF4-FFF2-40B4-BE49-F238E27FC236}">
                <a16:creationId xmlns:a16="http://schemas.microsoft.com/office/drawing/2014/main" id="{CF83B63F-16E3-E727-B374-1A0880C21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0" name="Oval 1248">
            <a:extLst>
              <a:ext uri="{FF2B5EF4-FFF2-40B4-BE49-F238E27FC236}">
                <a16:creationId xmlns:a16="http://schemas.microsoft.com/office/drawing/2014/main" id="{B669D781-9857-84A7-7C14-F61E083F8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1" name="Oval 1249">
            <a:extLst>
              <a:ext uri="{FF2B5EF4-FFF2-40B4-BE49-F238E27FC236}">
                <a16:creationId xmlns:a16="http://schemas.microsoft.com/office/drawing/2014/main" id="{73281C1C-F625-C9A4-4234-AA850BB34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2" name="Oval 1250">
            <a:extLst>
              <a:ext uri="{FF2B5EF4-FFF2-40B4-BE49-F238E27FC236}">
                <a16:creationId xmlns:a16="http://schemas.microsoft.com/office/drawing/2014/main" id="{772CAFD0-115F-9B83-5166-A6B5F499C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3" name="Oval 1251">
            <a:extLst>
              <a:ext uri="{FF2B5EF4-FFF2-40B4-BE49-F238E27FC236}">
                <a16:creationId xmlns:a16="http://schemas.microsoft.com/office/drawing/2014/main" id="{10889093-DD19-09FF-D40A-360646855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4" name="Oval 1252">
            <a:extLst>
              <a:ext uri="{FF2B5EF4-FFF2-40B4-BE49-F238E27FC236}">
                <a16:creationId xmlns:a16="http://schemas.microsoft.com/office/drawing/2014/main" id="{86D8D38A-C1A3-07D1-92DF-CE422F5B9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5" name="Oval 1253">
            <a:extLst>
              <a:ext uri="{FF2B5EF4-FFF2-40B4-BE49-F238E27FC236}">
                <a16:creationId xmlns:a16="http://schemas.microsoft.com/office/drawing/2014/main" id="{5752BBB9-A125-1E51-CC47-34653A99C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6" name="Oval 1254">
            <a:extLst>
              <a:ext uri="{FF2B5EF4-FFF2-40B4-BE49-F238E27FC236}">
                <a16:creationId xmlns:a16="http://schemas.microsoft.com/office/drawing/2014/main" id="{3EDA1007-21AA-9627-6AFF-869E2B14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7" name="Oval 1255">
            <a:extLst>
              <a:ext uri="{FF2B5EF4-FFF2-40B4-BE49-F238E27FC236}">
                <a16:creationId xmlns:a16="http://schemas.microsoft.com/office/drawing/2014/main" id="{5505D8F6-8EEB-D9FF-ED1A-13557926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8" name="Oval 1256">
            <a:extLst>
              <a:ext uri="{FF2B5EF4-FFF2-40B4-BE49-F238E27FC236}">
                <a16:creationId xmlns:a16="http://schemas.microsoft.com/office/drawing/2014/main" id="{952EDEDD-FFC5-2FB1-8EFC-00CA8429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09" name="Oval 1257">
            <a:extLst>
              <a:ext uri="{FF2B5EF4-FFF2-40B4-BE49-F238E27FC236}">
                <a16:creationId xmlns:a16="http://schemas.microsoft.com/office/drawing/2014/main" id="{6EA131BD-8ABF-EC18-82D0-21300E4F1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0" name="Oval 1258">
            <a:extLst>
              <a:ext uri="{FF2B5EF4-FFF2-40B4-BE49-F238E27FC236}">
                <a16:creationId xmlns:a16="http://schemas.microsoft.com/office/drawing/2014/main" id="{5A258299-2DC9-A663-D70F-6B604BB7B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1" name="Oval 1259">
            <a:extLst>
              <a:ext uri="{FF2B5EF4-FFF2-40B4-BE49-F238E27FC236}">
                <a16:creationId xmlns:a16="http://schemas.microsoft.com/office/drawing/2014/main" id="{08C78CC9-7499-1BF7-9DED-E66E2E6F7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342741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2" name="Line 1260">
            <a:extLst>
              <a:ext uri="{FF2B5EF4-FFF2-40B4-BE49-F238E27FC236}">
                <a16:creationId xmlns:a16="http://schemas.microsoft.com/office/drawing/2014/main" id="{E9B45149-07FB-49D2-4270-144C70417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3455988"/>
            <a:ext cx="7223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3" name="Freeform 1261">
            <a:extLst>
              <a:ext uri="{FF2B5EF4-FFF2-40B4-BE49-F238E27FC236}">
                <a16:creationId xmlns:a16="http://schemas.microsoft.com/office/drawing/2014/main" id="{04778427-4B0D-1094-6916-E34E23CEE043}"/>
              </a:ext>
            </a:extLst>
          </p:cNvPr>
          <p:cNvSpPr>
            <a:spLocks/>
          </p:cNvSpPr>
          <p:nvPr/>
        </p:nvSpPr>
        <p:spPr bwMode="auto">
          <a:xfrm>
            <a:off x="2155825" y="3549650"/>
            <a:ext cx="168275" cy="134938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4" name="Line 1262">
            <a:extLst>
              <a:ext uri="{FF2B5EF4-FFF2-40B4-BE49-F238E27FC236}">
                <a16:creationId xmlns:a16="http://schemas.microsoft.com/office/drawing/2014/main" id="{FA526BDC-5579-07F3-12E1-87CE1FCFC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3614738"/>
            <a:ext cx="176688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5" name="Oval 1263">
            <a:extLst>
              <a:ext uri="{FF2B5EF4-FFF2-40B4-BE49-F238E27FC236}">
                <a16:creationId xmlns:a16="http://schemas.microsoft.com/office/drawing/2014/main" id="{15743BE6-95F3-F5F9-4784-F15092C9B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6" name="Oval 1264">
            <a:extLst>
              <a:ext uri="{FF2B5EF4-FFF2-40B4-BE49-F238E27FC236}">
                <a16:creationId xmlns:a16="http://schemas.microsoft.com/office/drawing/2014/main" id="{5BA67EF5-6823-AD3C-C1A8-70E49A75E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7" name="Oval 1265">
            <a:extLst>
              <a:ext uri="{FF2B5EF4-FFF2-40B4-BE49-F238E27FC236}">
                <a16:creationId xmlns:a16="http://schemas.microsoft.com/office/drawing/2014/main" id="{06E176FB-AFA9-D48D-5B7F-C5B59704A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8" name="Oval 1266">
            <a:extLst>
              <a:ext uri="{FF2B5EF4-FFF2-40B4-BE49-F238E27FC236}">
                <a16:creationId xmlns:a16="http://schemas.microsoft.com/office/drawing/2014/main" id="{35706782-686F-9499-344B-A45AD6449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19" name="Oval 1267">
            <a:extLst>
              <a:ext uri="{FF2B5EF4-FFF2-40B4-BE49-F238E27FC236}">
                <a16:creationId xmlns:a16="http://schemas.microsoft.com/office/drawing/2014/main" id="{735C0D2F-703D-59EC-F0AE-ECCA6484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0" name="Oval 1268">
            <a:extLst>
              <a:ext uri="{FF2B5EF4-FFF2-40B4-BE49-F238E27FC236}">
                <a16:creationId xmlns:a16="http://schemas.microsoft.com/office/drawing/2014/main" id="{9719BF7A-11D8-D8D0-391D-E946D949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1" name="Oval 1269">
            <a:extLst>
              <a:ext uri="{FF2B5EF4-FFF2-40B4-BE49-F238E27FC236}">
                <a16:creationId xmlns:a16="http://schemas.microsoft.com/office/drawing/2014/main" id="{3ED18AED-7AB4-1054-1CB9-A8F6946B9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2" name="Oval 1270">
            <a:extLst>
              <a:ext uri="{FF2B5EF4-FFF2-40B4-BE49-F238E27FC236}">
                <a16:creationId xmlns:a16="http://schemas.microsoft.com/office/drawing/2014/main" id="{05C31AE0-3766-2CB4-7470-884963633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3" name="Oval 1271">
            <a:extLst>
              <a:ext uri="{FF2B5EF4-FFF2-40B4-BE49-F238E27FC236}">
                <a16:creationId xmlns:a16="http://schemas.microsoft.com/office/drawing/2014/main" id="{F47A9948-2A24-DE2C-17E0-CCF29D520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4" name="Oval 1272">
            <a:extLst>
              <a:ext uri="{FF2B5EF4-FFF2-40B4-BE49-F238E27FC236}">
                <a16:creationId xmlns:a16="http://schemas.microsoft.com/office/drawing/2014/main" id="{569092EA-38E0-1292-1A41-406334F36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5" name="Oval 1273">
            <a:extLst>
              <a:ext uri="{FF2B5EF4-FFF2-40B4-BE49-F238E27FC236}">
                <a16:creationId xmlns:a16="http://schemas.microsoft.com/office/drawing/2014/main" id="{47666E49-A67E-1F79-FF78-58F7C71D8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6" name="Oval 1274">
            <a:extLst>
              <a:ext uri="{FF2B5EF4-FFF2-40B4-BE49-F238E27FC236}">
                <a16:creationId xmlns:a16="http://schemas.microsoft.com/office/drawing/2014/main" id="{51556405-B1AA-43D5-A1DE-A10B9F0D1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7" name="Oval 1275">
            <a:extLst>
              <a:ext uri="{FF2B5EF4-FFF2-40B4-BE49-F238E27FC236}">
                <a16:creationId xmlns:a16="http://schemas.microsoft.com/office/drawing/2014/main" id="{0A607031-3C04-4F11-C406-10C527FC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8" name="Oval 1276">
            <a:extLst>
              <a:ext uri="{FF2B5EF4-FFF2-40B4-BE49-F238E27FC236}">
                <a16:creationId xmlns:a16="http://schemas.microsoft.com/office/drawing/2014/main" id="{27EED5A1-4915-0EC3-5F29-812F0F5F0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29" name="Oval 1277">
            <a:extLst>
              <a:ext uri="{FF2B5EF4-FFF2-40B4-BE49-F238E27FC236}">
                <a16:creationId xmlns:a16="http://schemas.microsoft.com/office/drawing/2014/main" id="{4479FA73-DF59-E732-E035-64BF4C5D4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0" name="Oval 1278">
            <a:extLst>
              <a:ext uri="{FF2B5EF4-FFF2-40B4-BE49-F238E27FC236}">
                <a16:creationId xmlns:a16="http://schemas.microsoft.com/office/drawing/2014/main" id="{CB73FA8A-5B2F-29AA-56E2-BDBAD93AC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35861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1" name="Line 1279">
            <a:extLst>
              <a:ext uri="{FF2B5EF4-FFF2-40B4-BE49-F238E27FC236}">
                <a16:creationId xmlns:a16="http://schemas.microsoft.com/office/drawing/2014/main" id="{D50473A6-7FCB-A7EE-673F-B89F2C6E1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3614738"/>
            <a:ext cx="7223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2" name="Freeform 1280">
            <a:extLst>
              <a:ext uri="{FF2B5EF4-FFF2-40B4-BE49-F238E27FC236}">
                <a16:creationId xmlns:a16="http://schemas.microsoft.com/office/drawing/2014/main" id="{792A8A9F-20F5-0746-0855-006EA860558F}"/>
              </a:ext>
            </a:extLst>
          </p:cNvPr>
          <p:cNvSpPr>
            <a:spLocks/>
          </p:cNvSpPr>
          <p:nvPr/>
        </p:nvSpPr>
        <p:spPr bwMode="auto">
          <a:xfrm>
            <a:off x="2155825" y="3713163"/>
            <a:ext cx="168275" cy="134937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3" name="Line 1281">
            <a:extLst>
              <a:ext uri="{FF2B5EF4-FFF2-40B4-BE49-F238E27FC236}">
                <a16:creationId xmlns:a16="http://schemas.microsoft.com/office/drawing/2014/main" id="{9EA1744E-8EA8-7ECE-6543-96CBCD68A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3778250"/>
            <a:ext cx="1766887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4" name="Oval 1282">
            <a:extLst>
              <a:ext uri="{FF2B5EF4-FFF2-40B4-BE49-F238E27FC236}">
                <a16:creationId xmlns:a16="http://schemas.microsoft.com/office/drawing/2014/main" id="{9099D41E-BA53-F877-4EE2-5D1DA147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5" name="Oval 1283">
            <a:extLst>
              <a:ext uri="{FF2B5EF4-FFF2-40B4-BE49-F238E27FC236}">
                <a16:creationId xmlns:a16="http://schemas.microsoft.com/office/drawing/2014/main" id="{24F77E78-C1C9-D4E2-3ADF-4F9DEC250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6" name="Oval 1284">
            <a:extLst>
              <a:ext uri="{FF2B5EF4-FFF2-40B4-BE49-F238E27FC236}">
                <a16:creationId xmlns:a16="http://schemas.microsoft.com/office/drawing/2014/main" id="{18D5E254-4356-2A37-DC84-61469194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7" name="Oval 1285">
            <a:extLst>
              <a:ext uri="{FF2B5EF4-FFF2-40B4-BE49-F238E27FC236}">
                <a16:creationId xmlns:a16="http://schemas.microsoft.com/office/drawing/2014/main" id="{07D4B21B-04F2-DD59-D9E7-A83A38F01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8" name="Oval 1286">
            <a:extLst>
              <a:ext uri="{FF2B5EF4-FFF2-40B4-BE49-F238E27FC236}">
                <a16:creationId xmlns:a16="http://schemas.microsoft.com/office/drawing/2014/main" id="{687BCEDB-D014-0466-B077-7E5D33628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39" name="Oval 1287">
            <a:extLst>
              <a:ext uri="{FF2B5EF4-FFF2-40B4-BE49-F238E27FC236}">
                <a16:creationId xmlns:a16="http://schemas.microsoft.com/office/drawing/2014/main" id="{DD93AEAD-FB4F-1D9F-4B14-0D03D7B1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0" name="Oval 1288">
            <a:extLst>
              <a:ext uri="{FF2B5EF4-FFF2-40B4-BE49-F238E27FC236}">
                <a16:creationId xmlns:a16="http://schemas.microsoft.com/office/drawing/2014/main" id="{1E0BC362-D916-BDC8-4640-2F1DB3939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1" name="Oval 1289">
            <a:extLst>
              <a:ext uri="{FF2B5EF4-FFF2-40B4-BE49-F238E27FC236}">
                <a16:creationId xmlns:a16="http://schemas.microsoft.com/office/drawing/2014/main" id="{383D3F4E-A322-E27A-5028-D867AF787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2" name="Oval 1290">
            <a:extLst>
              <a:ext uri="{FF2B5EF4-FFF2-40B4-BE49-F238E27FC236}">
                <a16:creationId xmlns:a16="http://schemas.microsoft.com/office/drawing/2014/main" id="{845C74AB-21EE-2AB0-2804-A1E798A54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3" name="Oval 1291">
            <a:extLst>
              <a:ext uri="{FF2B5EF4-FFF2-40B4-BE49-F238E27FC236}">
                <a16:creationId xmlns:a16="http://schemas.microsoft.com/office/drawing/2014/main" id="{583085DB-BCBC-A2FA-7A4A-2A55DA76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4" name="Oval 1292">
            <a:extLst>
              <a:ext uri="{FF2B5EF4-FFF2-40B4-BE49-F238E27FC236}">
                <a16:creationId xmlns:a16="http://schemas.microsoft.com/office/drawing/2014/main" id="{3A881522-AAD0-1446-0064-3AA604386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5" name="Oval 1293">
            <a:extLst>
              <a:ext uri="{FF2B5EF4-FFF2-40B4-BE49-F238E27FC236}">
                <a16:creationId xmlns:a16="http://schemas.microsoft.com/office/drawing/2014/main" id="{9F674675-3A0C-304E-7902-6FA9D92B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6" name="Oval 1294">
            <a:extLst>
              <a:ext uri="{FF2B5EF4-FFF2-40B4-BE49-F238E27FC236}">
                <a16:creationId xmlns:a16="http://schemas.microsoft.com/office/drawing/2014/main" id="{9EB160FD-C27A-8F49-44A3-3317F82B9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7" name="Oval 1295">
            <a:extLst>
              <a:ext uri="{FF2B5EF4-FFF2-40B4-BE49-F238E27FC236}">
                <a16:creationId xmlns:a16="http://schemas.microsoft.com/office/drawing/2014/main" id="{CCEC6BA3-6ABB-7CDB-3766-35A6DD0F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8" name="Oval 1296">
            <a:extLst>
              <a:ext uri="{FF2B5EF4-FFF2-40B4-BE49-F238E27FC236}">
                <a16:creationId xmlns:a16="http://schemas.microsoft.com/office/drawing/2014/main" id="{6B66A943-046F-BCD4-B2E2-9E0B0E4CB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49" name="Oval 1297">
            <a:extLst>
              <a:ext uri="{FF2B5EF4-FFF2-40B4-BE49-F238E27FC236}">
                <a16:creationId xmlns:a16="http://schemas.microsoft.com/office/drawing/2014/main" id="{F4C3A327-9EEE-2BE1-CEA6-8FF352CAB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3749675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0" name="Line 1298">
            <a:extLst>
              <a:ext uri="{FF2B5EF4-FFF2-40B4-BE49-F238E27FC236}">
                <a16:creationId xmlns:a16="http://schemas.microsoft.com/office/drawing/2014/main" id="{F96F4D68-1776-C708-956B-7D283F71E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3778250"/>
            <a:ext cx="7223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1" name="Freeform 1299">
            <a:extLst>
              <a:ext uri="{FF2B5EF4-FFF2-40B4-BE49-F238E27FC236}">
                <a16:creationId xmlns:a16="http://schemas.microsoft.com/office/drawing/2014/main" id="{785E77F1-0D7E-7D22-26BF-CB14546F0747}"/>
              </a:ext>
            </a:extLst>
          </p:cNvPr>
          <p:cNvSpPr>
            <a:spLocks/>
          </p:cNvSpPr>
          <p:nvPr/>
        </p:nvSpPr>
        <p:spPr bwMode="auto">
          <a:xfrm>
            <a:off x="2155825" y="3876675"/>
            <a:ext cx="168275" cy="130175"/>
          </a:xfrm>
          <a:custGeom>
            <a:avLst/>
            <a:gdLst>
              <a:gd name="T0" fmla="*/ 0 w 41"/>
              <a:gd name="T1" fmla="*/ 0 h 32"/>
              <a:gd name="T2" fmla="*/ 25 w 41"/>
              <a:gd name="T3" fmla="*/ 0 h 32"/>
              <a:gd name="T4" fmla="*/ 41 w 41"/>
              <a:gd name="T5" fmla="*/ 16 h 32"/>
              <a:gd name="T6" fmla="*/ 25 w 41"/>
              <a:gd name="T7" fmla="*/ 32 h 32"/>
              <a:gd name="T8" fmla="*/ 0 w 41"/>
              <a:gd name="T9" fmla="*/ 32 h 32"/>
              <a:gd name="T10" fmla="*/ 0 w 4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2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2"/>
                  <a:pt x="2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2" name="Line 1300">
            <a:extLst>
              <a:ext uri="{FF2B5EF4-FFF2-40B4-BE49-F238E27FC236}">
                <a16:creationId xmlns:a16="http://schemas.microsoft.com/office/drawing/2014/main" id="{034B33A0-2DDD-F191-F40F-E483AB968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3941763"/>
            <a:ext cx="176688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3" name="Oval 1301">
            <a:extLst>
              <a:ext uri="{FF2B5EF4-FFF2-40B4-BE49-F238E27FC236}">
                <a16:creationId xmlns:a16="http://schemas.microsoft.com/office/drawing/2014/main" id="{C3DAF264-3CC1-22B5-2D43-F79C1B4BB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4" name="Oval 1302">
            <a:extLst>
              <a:ext uri="{FF2B5EF4-FFF2-40B4-BE49-F238E27FC236}">
                <a16:creationId xmlns:a16="http://schemas.microsoft.com/office/drawing/2014/main" id="{56F6DC5B-CC38-0B4C-04CF-DD6C40890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5" name="Oval 1303">
            <a:extLst>
              <a:ext uri="{FF2B5EF4-FFF2-40B4-BE49-F238E27FC236}">
                <a16:creationId xmlns:a16="http://schemas.microsoft.com/office/drawing/2014/main" id="{AF25A2A3-2AA1-AB5F-F9E8-CD1EE68A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6" name="Oval 1304">
            <a:extLst>
              <a:ext uri="{FF2B5EF4-FFF2-40B4-BE49-F238E27FC236}">
                <a16:creationId xmlns:a16="http://schemas.microsoft.com/office/drawing/2014/main" id="{2F0D2DB0-3C62-67C4-1701-88DBF852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7" name="Oval 1305">
            <a:extLst>
              <a:ext uri="{FF2B5EF4-FFF2-40B4-BE49-F238E27FC236}">
                <a16:creationId xmlns:a16="http://schemas.microsoft.com/office/drawing/2014/main" id="{9E2A3124-A2EC-D859-8C14-DB1DB0B47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8" name="Oval 1306">
            <a:extLst>
              <a:ext uri="{FF2B5EF4-FFF2-40B4-BE49-F238E27FC236}">
                <a16:creationId xmlns:a16="http://schemas.microsoft.com/office/drawing/2014/main" id="{6CB72E5C-33F9-8BBD-EF57-AD85A61C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59" name="Oval 1307">
            <a:extLst>
              <a:ext uri="{FF2B5EF4-FFF2-40B4-BE49-F238E27FC236}">
                <a16:creationId xmlns:a16="http://schemas.microsoft.com/office/drawing/2014/main" id="{A733755B-2FB9-A039-E524-C1ECDDD1F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0" name="Oval 1308">
            <a:extLst>
              <a:ext uri="{FF2B5EF4-FFF2-40B4-BE49-F238E27FC236}">
                <a16:creationId xmlns:a16="http://schemas.microsoft.com/office/drawing/2014/main" id="{F3848248-A4CD-30D0-0DB1-1FD456D1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1" name="Oval 1309">
            <a:extLst>
              <a:ext uri="{FF2B5EF4-FFF2-40B4-BE49-F238E27FC236}">
                <a16:creationId xmlns:a16="http://schemas.microsoft.com/office/drawing/2014/main" id="{5514D659-6305-E459-19BA-751C6CD66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2" name="Oval 1310">
            <a:extLst>
              <a:ext uri="{FF2B5EF4-FFF2-40B4-BE49-F238E27FC236}">
                <a16:creationId xmlns:a16="http://schemas.microsoft.com/office/drawing/2014/main" id="{37E5D374-9C7D-2C18-B83D-F54F15585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3" name="Oval 1311">
            <a:extLst>
              <a:ext uri="{FF2B5EF4-FFF2-40B4-BE49-F238E27FC236}">
                <a16:creationId xmlns:a16="http://schemas.microsoft.com/office/drawing/2014/main" id="{A38E2870-3D45-5F97-59DD-C25ED750A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4" name="Oval 1312">
            <a:extLst>
              <a:ext uri="{FF2B5EF4-FFF2-40B4-BE49-F238E27FC236}">
                <a16:creationId xmlns:a16="http://schemas.microsoft.com/office/drawing/2014/main" id="{25A35137-462E-5E9E-1DE1-03101FB1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5" name="Oval 1313">
            <a:extLst>
              <a:ext uri="{FF2B5EF4-FFF2-40B4-BE49-F238E27FC236}">
                <a16:creationId xmlns:a16="http://schemas.microsoft.com/office/drawing/2014/main" id="{40565937-A68E-87D3-93A0-CDCAF2DBB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6" name="Oval 1314">
            <a:extLst>
              <a:ext uri="{FF2B5EF4-FFF2-40B4-BE49-F238E27FC236}">
                <a16:creationId xmlns:a16="http://schemas.microsoft.com/office/drawing/2014/main" id="{44F44BE0-90F1-331E-A9D6-CAB5B7BB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7" name="Oval 1315">
            <a:extLst>
              <a:ext uri="{FF2B5EF4-FFF2-40B4-BE49-F238E27FC236}">
                <a16:creationId xmlns:a16="http://schemas.microsoft.com/office/drawing/2014/main" id="{FEC93CD5-44EE-364C-ED4E-D09B595A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8" name="Oval 1316">
            <a:extLst>
              <a:ext uri="{FF2B5EF4-FFF2-40B4-BE49-F238E27FC236}">
                <a16:creationId xmlns:a16="http://schemas.microsoft.com/office/drawing/2014/main" id="{6ECED5BE-2B22-F9AD-5199-8DC04F7AA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39131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69" name="Line 1317">
            <a:extLst>
              <a:ext uri="{FF2B5EF4-FFF2-40B4-BE49-F238E27FC236}">
                <a16:creationId xmlns:a16="http://schemas.microsoft.com/office/drawing/2014/main" id="{CCD904C6-4D52-8357-84DF-97D62BC7D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3941763"/>
            <a:ext cx="7223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0" name="Freeform 1318">
            <a:extLst>
              <a:ext uri="{FF2B5EF4-FFF2-40B4-BE49-F238E27FC236}">
                <a16:creationId xmlns:a16="http://schemas.microsoft.com/office/drawing/2014/main" id="{342572B9-2CD0-B99B-743F-102AD5C1EE83}"/>
              </a:ext>
            </a:extLst>
          </p:cNvPr>
          <p:cNvSpPr>
            <a:spLocks/>
          </p:cNvSpPr>
          <p:nvPr/>
        </p:nvSpPr>
        <p:spPr bwMode="auto">
          <a:xfrm>
            <a:off x="2155825" y="4035425"/>
            <a:ext cx="168275" cy="134938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7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8"/>
                  <a:pt x="41" y="17"/>
                </a:cubicBezTo>
                <a:cubicBezTo>
                  <a:pt x="41" y="26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1" name="Line 1319">
            <a:extLst>
              <a:ext uri="{FF2B5EF4-FFF2-40B4-BE49-F238E27FC236}">
                <a16:creationId xmlns:a16="http://schemas.microsoft.com/office/drawing/2014/main" id="{8003725A-2672-3D62-DA54-C128E5083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4105275"/>
            <a:ext cx="1766887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2" name="Oval 1320">
            <a:extLst>
              <a:ext uri="{FF2B5EF4-FFF2-40B4-BE49-F238E27FC236}">
                <a16:creationId xmlns:a16="http://schemas.microsoft.com/office/drawing/2014/main" id="{07E4603B-A0E2-F863-D5E6-89533376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3" name="Oval 1321">
            <a:extLst>
              <a:ext uri="{FF2B5EF4-FFF2-40B4-BE49-F238E27FC236}">
                <a16:creationId xmlns:a16="http://schemas.microsoft.com/office/drawing/2014/main" id="{2DD82314-7A00-1E27-D612-D9DE13D9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4" name="Oval 1322">
            <a:extLst>
              <a:ext uri="{FF2B5EF4-FFF2-40B4-BE49-F238E27FC236}">
                <a16:creationId xmlns:a16="http://schemas.microsoft.com/office/drawing/2014/main" id="{D9A22A40-79B0-DD81-B6A4-1D645B6FD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5" name="Oval 1323">
            <a:extLst>
              <a:ext uri="{FF2B5EF4-FFF2-40B4-BE49-F238E27FC236}">
                <a16:creationId xmlns:a16="http://schemas.microsoft.com/office/drawing/2014/main" id="{97B4865F-61F3-D530-349B-6EBCF8150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6" name="Oval 1324">
            <a:extLst>
              <a:ext uri="{FF2B5EF4-FFF2-40B4-BE49-F238E27FC236}">
                <a16:creationId xmlns:a16="http://schemas.microsoft.com/office/drawing/2014/main" id="{C29B3BB3-0AEF-E16B-E4FD-D183E55EB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7" name="Oval 1325">
            <a:extLst>
              <a:ext uri="{FF2B5EF4-FFF2-40B4-BE49-F238E27FC236}">
                <a16:creationId xmlns:a16="http://schemas.microsoft.com/office/drawing/2014/main" id="{26F8B3C3-71CE-3830-C767-CA40693E9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8" name="Oval 1326">
            <a:extLst>
              <a:ext uri="{FF2B5EF4-FFF2-40B4-BE49-F238E27FC236}">
                <a16:creationId xmlns:a16="http://schemas.microsoft.com/office/drawing/2014/main" id="{D00C58FE-6F8A-4453-ED66-EC49BFFF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79" name="Oval 1327">
            <a:extLst>
              <a:ext uri="{FF2B5EF4-FFF2-40B4-BE49-F238E27FC236}">
                <a16:creationId xmlns:a16="http://schemas.microsoft.com/office/drawing/2014/main" id="{F5B2BFAE-B218-3868-88EC-000D3AA8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0" name="Oval 1328">
            <a:extLst>
              <a:ext uri="{FF2B5EF4-FFF2-40B4-BE49-F238E27FC236}">
                <a16:creationId xmlns:a16="http://schemas.microsoft.com/office/drawing/2014/main" id="{DF646DAF-BD06-3536-4614-354A81F7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1" name="Oval 1329">
            <a:extLst>
              <a:ext uri="{FF2B5EF4-FFF2-40B4-BE49-F238E27FC236}">
                <a16:creationId xmlns:a16="http://schemas.microsoft.com/office/drawing/2014/main" id="{E0375EA2-A7D9-B292-C852-981FFBC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2" name="Oval 1330">
            <a:extLst>
              <a:ext uri="{FF2B5EF4-FFF2-40B4-BE49-F238E27FC236}">
                <a16:creationId xmlns:a16="http://schemas.microsoft.com/office/drawing/2014/main" id="{844E4D37-686D-3C07-F0C5-42EEA05F0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3" name="Oval 1331">
            <a:extLst>
              <a:ext uri="{FF2B5EF4-FFF2-40B4-BE49-F238E27FC236}">
                <a16:creationId xmlns:a16="http://schemas.microsoft.com/office/drawing/2014/main" id="{7F7200F4-C93F-CE46-86F8-F80F2635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4" name="Oval 1332">
            <a:extLst>
              <a:ext uri="{FF2B5EF4-FFF2-40B4-BE49-F238E27FC236}">
                <a16:creationId xmlns:a16="http://schemas.microsoft.com/office/drawing/2014/main" id="{EDDBC9DB-0A68-95A9-DBD4-0E3998886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5" name="Oval 1333">
            <a:extLst>
              <a:ext uri="{FF2B5EF4-FFF2-40B4-BE49-F238E27FC236}">
                <a16:creationId xmlns:a16="http://schemas.microsoft.com/office/drawing/2014/main" id="{326B86FA-798F-D59E-5677-B7FDDD9D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6" name="Oval 1334">
            <a:extLst>
              <a:ext uri="{FF2B5EF4-FFF2-40B4-BE49-F238E27FC236}">
                <a16:creationId xmlns:a16="http://schemas.microsoft.com/office/drawing/2014/main" id="{215D2A86-2BFA-BF7C-7E66-F4CF40CA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7" name="Oval 1335">
            <a:extLst>
              <a:ext uri="{FF2B5EF4-FFF2-40B4-BE49-F238E27FC236}">
                <a16:creationId xmlns:a16="http://schemas.microsoft.com/office/drawing/2014/main" id="{7B2A60B6-DA89-D491-9FE9-B14ABDB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407670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8" name="Line 1336">
            <a:extLst>
              <a:ext uri="{FF2B5EF4-FFF2-40B4-BE49-F238E27FC236}">
                <a16:creationId xmlns:a16="http://schemas.microsoft.com/office/drawing/2014/main" id="{F9EF1E74-55D5-5C87-CD42-6B7CA9335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105275"/>
            <a:ext cx="7223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89" name="Freeform 1337">
            <a:extLst>
              <a:ext uri="{FF2B5EF4-FFF2-40B4-BE49-F238E27FC236}">
                <a16:creationId xmlns:a16="http://schemas.microsoft.com/office/drawing/2014/main" id="{38D4C699-08FC-BE49-E450-12F59B7A85DF}"/>
              </a:ext>
            </a:extLst>
          </p:cNvPr>
          <p:cNvSpPr>
            <a:spLocks/>
          </p:cNvSpPr>
          <p:nvPr/>
        </p:nvSpPr>
        <p:spPr bwMode="auto">
          <a:xfrm>
            <a:off x="2155825" y="4198938"/>
            <a:ext cx="168275" cy="133350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0" name="Line 1338">
            <a:extLst>
              <a:ext uri="{FF2B5EF4-FFF2-40B4-BE49-F238E27FC236}">
                <a16:creationId xmlns:a16="http://schemas.microsoft.com/office/drawing/2014/main" id="{CAC48795-9C49-48F4-0CC9-E86A72D14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4264025"/>
            <a:ext cx="1766887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1" name="Oval 1339">
            <a:extLst>
              <a:ext uri="{FF2B5EF4-FFF2-40B4-BE49-F238E27FC236}">
                <a16:creationId xmlns:a16="http://schemas.microsoft.com/office/drawing/2014/main" id="{9A862A00-7844-5C08-E0CC-C8535424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2" name="Oval 1340">
            <a:extLst>
              <a:ext uri="{FF2B5EF4-FFF2-40B4-BE49-F238E27FC236}">
                <a16:creationId xmlns:a16="http://schemas.microsoft.com/office/drawing/2014/main" id="{EC3F4D34-F3F0-1EF0-022F-60052CB9A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3" name="Oval 1341">
            <a:extLst>
              <a:ext uri="{FF2B5EF4-FFF2-40B4-BE49-F238E27FC236}">
                <a16:creationId xmlns:a16="http://schemas.microsoft.com/office/drawing/2014/main" id="{6805B876-52FD-518D-3DFA-D3FE035EA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4" name="Oval 1342">
            <a:extLst>
              <a:ext uri="{FF2B5EF4-FFF2-40B4-BE49-F238E27FC236}">
                <a16:creationId xmlns:a16="http://schemas.microsoft.com/office/drawing/2014/main" id="{92B350AA-1865-5555-088D-5C77E5CE7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5" name="Oval 1343">
            <a:extLst>
              <a:ext uri="{FF2B5EF4-FFF2-40B4-BE49-F238E27FC236}">
                <a16:creationId xmlns:a16="http://schemas.microsoft.com/office/drawing/2014/main" id="{67F4ADDB-ECEC-AE89-8AD5-6C48BA6C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6" name="Oval 1344">
            <a:extLst>
              <a:ext uri="{FF2B5EF4-FFF2-40B4-BE49-F238E27FC236}">
                <a16:creationId xmlns:a16="http://schemas.microsoft.com/office/drawing/2014/main" id="{5E9C32ED-97F2-A5CE-974C-D634B6D2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7" name="Oval 1345">
            <a:extLst>
              <a:ext uri="{FF2B5EF4-FFF2-40B4-BE49-F238E27FC236}">
                <a16:creationId xmlns:a16="http://schemas.microsoft.com/office/drawing/2014/main" id="{1B45597E-12E4-ACAD-18F2-1A03F75A8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8" name="Oval 1346">
            <a:extLst>
              <a:ext uri="{FF2B5EF4-FFF2-40B4-BE49-F238E27FC236}">
                <a16:creationId xmlns:a16="http://schemas.microsoft.com/office/drawing/2014/main" id="{C98A053F-07F8-4D2E-CE88-89C738693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499" name="Oval 1347">
            <a:extLst>
              <a:ext uri="{FF2B5EF4-FFF2-40B4-BE49-F238E27FC236}">
                <a16:creationId xmlns:a16="http://schemas.microsoft.com/office/drawing/2014/main" id="{76BB4889-01D3-5CED-1BD4-AF5B5A21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0" name="Oval 1348">
            <a:extLst>
              <a:ext uri="{FF2B5EF4-FFF2-40B4-BE49-F238E27FC236}">
                <a16:creationId xmlns:a16="http://schemas.microsoft.com/office/drawing/2014/main" id="{82AC1243-8229-6EFC-3D4A-7B6C0F5E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1" name="Oval 1349">
            <a:extLst>
              <a:ext uri="{FF2B5EF4-FFF2-40B4-BE49-F238E27FC236}">
                <a16:creationId xmlns:a16="http://schemas.microsoft.com/office/drawing/2014/main" id="{541FC7CA-D55C-0445-8DE7-213C4DA03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2" name="Oval 1350">
            <a:extLst>
              <a:ext uri="{FF2B5EF4-FFF2-40B4-BE49-F238E27FC236}">
                <a16:creationId xmlns:a16="http://schemas.microsoft.com/office/drawing/2014/main" id="{6D226010-6A8B-0ECA-00C5-511C4CC34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3" name="Oval 1351">
            <a:extLst>
              <a:ext uri="{FF2B5EF4-FFF2-40B4-BE49-F238E27FC236}">
                <a16:creationId xmlns:a16="http://schemas.microsoft.com/office/drawing/2014/main" id="{F9282B89-3F7E-E7CE-5E65-8705DEAE7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4" name="Oval 1352">
            <a:extLst>
              <a:ext uri="{FF2B5EF4-FFF2-40B4-BE49-F238E27FC236}">
                <a16:creationId xmlns:a16="http://schemas.microsoft.com/office/drawing/2014/main" id="{88FC7A79-437C-CF44-BB58-C1981D54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5" name="Oval 1353">
            <a:extLst>
              <a:ext uri="{FF2B5EF4-FFF2-40B4-BE49-F238E27FC236}">
                <a16:creationId xmlns:a16="http://schemas.microsoft.com/office/drawing/2014/main" id="{A5C0BD02-936A-7EEF-E1FA-02AA85F4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6" name="Oval 1354">
            <a:extLst>
              <a:ext uri="{FF2B5EF4-FFF2-40B4-BE49-F238E27FC236}">
                <a16:creationId xmlns:a16="http://schemas.microsoft.com/office/drawing/2014/main" id="{6DA679C4-9F61-0072-44EF-A8CCE07AF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4235450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7" name="Line 1355">
            <a:extLst>
              <a:ext uri="{FF2B5EF4-FFF2-40B4-BE49-F238E27FC236}">
                <a16:creationId xmlns:a16="http://schemas.microsoft.com/office/drawing/2014/main" id="{452222BB-B34B-D160-7ECF-FE3BD97186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264025"/>
            <a:ext cx="7223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8" name="Freeform 1356">
            <a:extLst>
              <a:ext uri="{FF2B5EF4-FFF2-40B4-BE49-F238E27FC236}">
                <a16:creationId xmlns:a16="http://schemas.microsoft.com/office/drawing/2014/main" id="{6AB1675A-35A9-746E-68F5-F2167A4E3C0C}"/>
              </a:ext>
            </a:extLst>
          </p:cNvPr>
          <p:cNvSpPr>
            <a:spLocks/>
          </p:cNvSpPr>
          <p:nvPr/>
        </p:nvSpPr>
        <p:spPr bwMode="auto">
          <a:xfrm>
            <a:off x="2155825" y="4360863"/>
            <a:ext cx="168275" cy="134937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09" name="Line 1357">
            <a:extLst>
              <a:ext uri="{FF2B5EF4-FFF2-40B4-BE49-F238E27FC236}">
                <a16:creationId xmlns:a16="http://schemas.microsoft.com/office/drawing/2014/main" id="{1C944D00-CFBD-C4FF-CEF2-A9044189D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4427538"/>
            <a:ext cx="176688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0" name="Oval 1358">
            <a:extLst>
              <a:ext uri="{FF2B5EF4-FFF2-40B4-BE49-F238E27FC236}">
                <a16:creationId xmlns:a16="http://schemas.microsoft.com/office/drawing/2014/main" id="{87F6A236-AEF1-12C0-A7BA-B8131B688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1" name="Oval 1359">
            <a:extLst>
              <a:ext uri="{FF2B5EF4-FFF2-40B4-BE49-F238E27FC236}">
                <a16:creationId xmlns:a16="http://schemas.microsoft.com/office/drawing/2014/main" id="{3FD19C73-33E8-99C9-2415-38936DADC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2" name="Oval 1360">
            <a:extLst>
              <a:ext uri="{FF2B5EF4-FFF2-40B4-BE49-F238E27FC236}">
                <a16:creationId xmlns:a16="http://schemas.microsoft.com/office/drawing/2014/main" id="{46EE7A89-BFF9-3417-E722-180B68E1E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3" name="Oval 1361">
            <a:extLst>
              <a:ext uri="{FF2B5EF4-FFF2-40B4-BE49-F238E27FC236}">
                <a16:creationId xmlns:a16="http://schemas.microsoft.com/office/drawing/2014/main" id="{8201D841-8E31-6C4E-59C4-6B78892C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4" name="Oval 1362">
            <a:extLst>
              <a:ext uri="{FF2B5EF4-FFF2-40B4-BE49-F238E27FC236}">
                <a16:creationId xmlns:a16="http://schemas.microsoft.com/office/drawing/2014/main" id="{B8F51CD4-9004-FD91-FAE3-D57CD492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5" name="Oval 1363">
            <a:extLst>
              <a:ext uri="{FF2B5EF4-FFF2-40B4-BE49-F238E27FC236}">
                <a16:creationId xmlns:a16="http://schemas.microsoft.com/office/drawing/2014/main" id="{15FAB41E-E9E1-6617-587A-E73C6506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6" name="Oval 1364">
            <a:extLst>
              <a:ext uri="{FF2B5EF4-FFF2-40B4-BE49-F238E27FC236}">
                <a16:creationId xmlns:a16="http://schemas.microsoft.com/office/drawing/2014/main" id="{4F6BFE86-C1D1-DEC4-0740-F61F72623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7" name="Oval 1365">
            <a:extLst>
              <a:ext uri="{FF2B5EF4-FFF2-40B4-BE49-F238E27FC236}">
                <a16:creationId xmlns:a16="http://schemas.microsoft.com/office/drawing/2014/main" id="{21778F2E-FFD9-F8FF-FB80-F08E57906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8" name="Oval 1366">
            <a:extLst>
              <a:ext uri="{FF2B5EF4-FFF2-40B4-BE49-F238E27FC236}">
                <a16:creationId xmlns:a16="http://schemas.microsoft.com/office/drawing/2014/main" id="{4FA09316-69F7-B3F4-506D-1B7CEDAF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19" name="Oval 1367">
            <a:extLst>
              <a:ext uri="{FF2B5EF4-FFF2-40B4-BE49-F238E27FC236}">
                <a16:creationId xmlns:a16="http://schemas.microsoft.com/office/drawing/2014/main" id="{9F846D63-727F-CA3A-012F-DE3E1813A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0" name="Oval 1368">
            <a:extLst>
              <a:ext uri="{FF2B5EF4-FFF2-40B4-BE49-F238E27FC236}">
                <a16:creationId xmlns:a16="http://schemas.microsoft.com/office/drawing/2014/main" id="{A1199834-B1B2-19EC-594A-63936192F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1" name="Oval 1369">
            <a:extLst>
              <a:ext uri="{FF2B5EF4-FFF2-40B4-BE49-F238E27FC236}">
                <a16:creationId xmlns:a16="http://schemas.microsoft.com/office/drawing/2014/main" id="{276F4602-359A-D62E-FF2F-A5D6EA85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2" name="Oval 1370">
            <a:extLst>
              <a:ext uri="{FF2B5EF4-FFF2-40B4-BE49-F238E27FC236}">
                <a16:creationId xmlns:a16="http://schemas.microsoft.com/office/drawing/2014/main" id="{36604637-AC86-87CE-200B-D545B5E55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3" name="Oval 1371">
            <a:extLst>
              <a:ext uri="{FF2B5EF4-FFF2-40B4-BE49-F238E27FC236}">
                <a16:creationId xmlns:a16="http://schemas.microsoft.com/office/drawing/2014/main" id="{C84F34BF-F4D8-B60E-F72D-67B56DF28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4" name="Oval 1372">
            <a:extLst>
              <a:ext uri="{FF2B5EF4-FFF2-40B4-BE49-F238E27FC236}">
                <a16:creationId xmlns:a16="http://schemas.microsoft.com/office/drawing/2014/main" id="{122F97BA-EECF-04D3-5C61-6FCAEF03C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5" name="Oval 1373">
            <a:extLst>
              <a:ext uri="{FF2B5EF4-FFF2-40B4-BE49-F238E27FC236}">
                <a16:creationId xmlns:a16="http://schemas.microsoft.com/office/drawing/2014/main" id="{873EA6AD-BF9A-0CDE-8C76-1664D0074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4398963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6" name="Line 1374">
            <a:extLst>
              <a:ext uri="{FF2B5EF4-FFF2-40B4-BE49-F238E27FC236}">
                <a16:creationId xmlns:a16="http://schemas.microsoft.com/office/drawing/2014/main" id="{DBD89855-6950-08A0-5F40-720929708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427538"/>
            <a:ext cx="7223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7" name="Freeform 1375">
            <a:extLst>
              <a:ext uri="{FF2B5EF4-FFF2-40B4-BE49-F238E27FC236}">
                <a16:creationId xmlns:a16="http://schemas.microsoft.com/office/drawing/2014/main" id="{6E3A5283-9F6F-7DF6-B55F-F30238410B6A}"/>
              </a:ext>
            </a:extLst>
          </p:cNvPr>
          <p:cNvSpPr>
            <a:spLocks/>
          </p:cNvSpPr>
          <p:nvPr/>
        </p:nvSpPr>
        <p:spPr bwMode="auto">
          <a:xfrm>
            <a:off x="2155825" y="4524375"/>
            <a:ext cx="168275" cy="131763"/>
          </a:xfrm>
          <a:custGeom>
            <a:avLst/>
            <a:gdLst>
              <a:gd name="T0" fmla="*/ 0 w 41"/>
              <a:gd name="T1" fmla="*/ 0 h 32"/>
              <a:gd name="T2" fmla="*/ 25 w 41"/>
              <a:gd name="T3" fmla="*/ 0 h 32"/>
              <a:gd name="T4" fmla="*/ 41 w 41"/>
              <a:gd name="T5" fmla="*/ 16 h 32"/>
              <a:gd name="T6" fmla="*/ 25 w 41"/>
              <a:gd name="T7" fmla="*/ 32 h 32"/>
              <a:gd name="T8" fmla="*/ 0 w 41"/>
              <a:gd name="T9" fmla="*/ 32 h 32"/>
              <a:gd name="T10" fmla="*/ 0 w 4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2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2"/>
                  <a:pt x="2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8" name="Line 1376">
            <a:extLst>
              <a:ext uri="{FF2B5EF4-FFF2-40B4-BE49-F238E27FC236}">
                <a16:creationId xmlns:a16="http://schemas.microsoft.com/office/drawing/2014/main" id="{BF2242F7-B7B6-32C4-65DF-EA799B534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38" y="4589463"/>
            <a:ext cx="1766887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29" name="Oval 1377">
            <a:extLst>
              <a:ext uri="{FF2B5EF4-FFF2-40B4-BE49-F238E27FC236}">
                <a16:creationId xmlns:a16="http://schemas.microsoft.com/office/drawing/2014/main" id="{E45D806F-A112-270D-3AB2-2DDD3CF3F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0" name="Oval 1378">
            <a:extLst>
              <a:ext uri="{FF2B5EF4-FFF2-40B4-BE49-F238E27FC236}">
                <a16:creationId xmlns:a16="http://schemas.microsoft.com/office/drawing/2014/main" id="{A9104EEB-7394-1CA6-71EF-16C458003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1" name="Oval 1379">
            <a:extLst>
              <a:ext uri="{FF2B5EF4-FFF2-40B4-BE49-F238E27FC236}">
                <a16:creationId xmlns:a16="http://schemas.microsoft.com/office/drawing/2014/main" id="{2189263C-D410-B85A-BD26-974B629BF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2" name="Oval 1380">
            <a:extLst>
              <a:ext uri="{FF2B5EF4-FFF2-40B4-BE49-F238E27FC236}">
                <a16:creationId xmlns:a16="http://schemas.microsoft.com/office/drawing/2014/main" id="{10F8BC81-3BEB-4C29-A050-DEA9A80D1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00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3" name="Oval 1381">
            <a:extLst>
              <a:ext uri="{FF2B5EF4-FFF2-40B4-BE49-F238E27FC236}">
                <a16:creationId xmlns:a16="http://schemas.microsoft.com/office/drawing/2014/main" id="{75ADCCD7-8378-169E-78B0-703E58F79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3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4" name="Oval 1382">
            <a:extLst>
              <a:ext uri="{FF2B5EF4-FFF2-40B4-BE49-F238E27FC236}">
                <a16:creationId xmlns:a16="http://schemas.microsoft.com/office/drawing/2014/main" id="{B85A054F-ADA9-6B18-7EBF-6564CF2F3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5" name="Oval 1383">
            <a:extLst>
              <a:ext uri="{FF2B5EF4-FFF2-40B4-BE49-F238E27FC236}">
                <a16:creationId xmlns:a16="http://schemas.microsoft.com/office/drawing/2014/main" id="{483007F6-1442-7183-EB48-1F924EEE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6" name="Oval 1384">
            <a:extLst>
              <a:ext uri="{FF2B5EF4-FFF2-40B4-BE49-F238E27FC236}">
                <a16:creationId xmlns:a16="http://schemas.microsoft.com/office/drawing/2014/main" id="{66FF5B89-E237-E22A-776F-6BDC84E0A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7" name="Oval 1385">
            <a:extLst>
              <a:ext uri="{FF2B5EF4-FFF2-40B4-BE49-F238E27FC236}">
                <a16:creationId xmlns:a16="http://schemas.microsoft.com/office/drawing/2014/main" id="{2FCC8153-94C9-CB22-0ED8-95C1C0C1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8" name="Oval 1386">
            <a:extLst>
              <a:ext uri="{FF2B5EF4-FFF2-40B4-BE49-F238E27FC236}">
                <a16:creationId xmlns:a16="http://schemas.microsoft.com/office/drawing/2014/main" id="{F35B8276-C4A5-B57B-97C4-F37EFD1AA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39" name="Oval 1387">
            <a:extLst>
              <a:ext uri="{FF2B5EF4-FFF2-40B4-BE49-F238E27FC236}">
                <a16:creationId xmlns:a16="http://schemas.microsoft.com/office/drawing/2014/main" id="{0E65216B-85F7-0E8B-B593-32DA6213B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0" name="Oval 1388">
            <a:extLst>
              <a:ext uri="{FF2B5EF4-FFF2-40B4-BE49-F238E27FC236}">
                <a16:creationId xmlns:a16="http://schemas.microsoft.com/office/drawing/2014/main" id="{F3BA0EC9-52C5-E912-6037-8355D9E90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1" name="Oval 1389">
            <a:extLst>
              <a:ext uri="{FF2B5EF4-FFF2-40B4-BE49-F238E27FC236}">
                <a16:creationId xmlns:a16="http://schemas.microsoft.com/office/drawing/2014/main" id="{4956202A-C144-4859-D505-460A3FF9C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513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2" name="Oval 1390">
            <a:extLst>
              <a:ext uri="{FF2B5EF4-FFF2-40B4-BE49-F238E27FC236}">
                <a16:creationId xmlns:a16="http://schemas.microsoft.com/office/drawing/2014/main" id="{1CC42F0B-C5E9-185E-18A5-262F9BF7E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3" name="Oval 1391">
            <a:extLst>
              <a:ext uri="{FF2B5EF4-FFF2-40B4-BE49-F238E27FC236}">
                <a16:creationId xmlns:a16="http://schemas.microsoft.com/office/drawing/2014/main" id="{0F940C7B-56E1-650C-ED2A-DF871402C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8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4" name="Oval 1392">
            <a:extLst>
              <a:ext uri="{FF2B5EF4-FFF2-40B4-BE49-F238E27FC236}">
                <a16:creationId xmlns:a16="http://schemas.microsoft.com/office/drawing/2014/main" id="{F2310936-1F05-100E-F1EA-8E0A70749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4560888"/>
            <a:ext cx="57150" cy="57150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5" name="Line 1393">
            <a:extLst>
              <a:ext uri="{FF2B5EF4-FFF2-40B4-BE49-F238E27FC236}">
                <a16:creationId xmlns:a16="http://schemas.microsoft.com/office/drawing/2014/main" id="{E0A0F143-9EF6-68A8-AC75-2EB9003FE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589463"/>
            <a:ext cx="7223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6" name="Line 1394">
            <a:extLst>
              <a:ext uri="{FF2B5EF4-FFF2-40B4-BE49-F238E27FC236}">
                <a16:creationId xmlns:a16="http://schemas.microsoft.com/office/drawing/2014/main" id="{3FA9F621-FCEF-C554-A655-2E97F47E4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3863" y="4916488"/>
            <a:ext cx="1587" cy="936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7" name="Freeform 1395">
            <a:extLst>
              <a:ext uri="{FF2B5EF4-FFF2-40B4-BE49-F238E27FC236}">
                <a16:creationId xmlns:a16="http://schemas.microsoft.com/office/drawing/2014/main" id="{9B19E5B5-5542-B0C6-E709-984F8521F281}"/>
              </a:ext>
            </a:extLst>
          </p:cNvPr>
          <p:cNvSpPr>
            <a:spLocks/>
          </p:cNvSpPr>
          <p:nvPr/>
        </p:nvSpPr>
        <p:spPr bwMode="auto">
          <a:xfrm>
            <a:off x="2727325" y="4749800"/>
            <a:ext cx="150813" cy="166688"/>
          </a:xfrm>
          <a:custGeom>
            <a:avLst/>
            <a:gdLst>
              <a:gd name="T0" fmla="*/ 35 w 37"/>
              <a:gd name="T1" fmla="*/ 0 h 41"/>
              <a:gd name="T2" fmla="*/ 19 w 37"/>
              <a:gd name="T3" fmla="*/ 41 h 41"/>
              <a:gd name="T4" fmla="*/ 2 w 37"/>
              <a:gd name="T5" fmla="*/ 0 h 41"/>
              <a:gd name="T6" fmla="*/ 19 w 37"/>
              <a:gd name="T7" fmla="*/ 3 h 41"/>
              <a:gd name="T8" fmla="*/ 35 w 37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1">
                <a:moveTo>
                  <a:pt x="35" y="0"/>
                </a:moveTo>
                <a:cubicBezTo>
                  <a:pt x="35" y="5"/>
                  <a:pt x="37" y="31"/>
                  <a:pt x="19" y="41"/>
                </a:cubicBezTo>
                <a:cubicBezTo>
                  <a:pt x="0" y="31"/>
                  <a:pt x="2" y="5"/>
                  <a:pt x="2" y="0"/>
                </a:cubicBezTo>
                <a:cubicBezTo>
                  <a:pt x="6" y="2"/>
                  <a:pt x="12" y="3"/>
                  <a:pt x="19" y="3"/>
                </a:cubicBezTo>
                <a:cubicBezTo>
                  <a:pt x="26" y="3"/>
                  <a:pt x="32" y="2"/>
                  <a:pt x="35" y="0"/>
                </a:cubicBez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48" name="Rectangle 1396">
            <a:extLst>
              <a:ext uri="{FF2B5EF4-FFF2-40B4-BE49-F238E27FC236}">
                <a16:creationId xmlns:a16="http://schemas.microsoft.com/office/drawing/2014/main" id="{8D1FBE2B-6B31-468D-0C1C-1350A36E3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5033963"/>
            <a:ext cx="98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549" name="Rectangle 1397">
            <a:extLst>
              <a:ext uri="{FF2B5EF4-FFF2-40B4-BE49-F238E27FC236}">
                <a16:creationId xmlns:a16="http://schemas.microsoft.com/office/drawing/2014/main" id="{6D1F4071-B2D2-4196-E3F0-5D6C73DEA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509428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1</a:t>
            </a:r>
            <a:endParaRPr lang="en-US" altLang="en-US" b="0"/>
          </a:p>
        </p:txBody>
      </p:sp>
      <p:sp>
        <p:nvSpPr>
          <p:cNvPr id="306550" name="Line 1398">
            <a:extLst>
              <a:ext uri="{FF2B5EF4-FFF2-40B4-BE49-F238E27FC236}">
                <a16:creationId xmlns:a16="http://schemas.microsoft.com/office/drawing/2014/main" id="{C4C85CC2-25C6-AABB-27E9-EF18AE0BB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5113" y="4916488"/>
            <a:ext cx="1587" cy="936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51" name="Freeform 1399">
            <a:extLst>
              <a:ext uri="{FF2B5EF4-FFF2-40B4-BE49-F238E27FC236}">
                <a16:creationId xmlns:a16="http://schemas.microsoft.com/office/drawing/2014/main" id="{CD0E5906-2609-865F-813B-854F0D6FEE59}"/>
              </a:ext>
            </a:extLst>
          </p:cNvPr>
          <p:cNvSpPr>
            <a:spLocks/>
          </p:cNvSpPr>
          <p:nvPr/>
        </p:nvSpPr>
        <p:spPr bwMode="auto">
          <a:xfrm>
            <a:off x="2563813" y="4749800"/>
            <a:ext cx="152400" cy="166688"/>
          </a:xfrm>
          <a:custGeom>
            <a:avLst/>
            <a:gdLst>
              <a:gd name="T0" fmla="*/ 35 w 37"/>
              <a:gd name="T1" fmla="*/ 0 h 41"/>
              <a:gd name="T2" fmla="*/ 19 w 37"/>
              <a:gd name="T3" fmla="*/ 41 h 41"/>
              <a:gd name="T4" fmla="*/ 3 w 37"/>
              <a:gd name="T5" fmla="*/ 0 h 41"/>
              <a:gd name="T6" fmla="*/ 19 w 37"/>
              <a:gd name="T7" fmla="*/ 3 h 41"/>
              <a:gd name="T8" fmla="*/ 35 w 37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1">
                <a:moveTo>
                  <a:pt x="35" y="0"/>
                </a:moveTo>
                <a:cubicBezTo>
                  <a:pt x="35" y="5"/>
                  <a:pt x="37" y="31"/>
                  <a:pt x="19" y="41"/>
                </a:cubicBezTo>
                <a:cubicBezTo>
                  <a:pt x="0" y="31"/>
                  <a:pt x="2" y="5"/>
                  <a:pt x="3" y="0"/>
                </a:cubicBezTo>
                <a:cubicBezTo>
                  <a:pt x="6" y="2"/>
                  <a:pt x="12" y="3"/>
                  <a:pt x="19" y="3"/>
                </a:cubicBezTo>
                <a:cubicBezTo>
                  <a:pt x="26" y="3"/>
                  <a:pt x="32" y="2"/>
                  <a:pt x="35" y="0"/>
                </a:cubicBez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52" name="Rectangle 1400">
            <a:extLst>
              <a:ext uri="{FF2B5EF4-FFF2-40B4-BE49-F238E27FC236}">
                <a16:creationId xmlns:a16="http://schemas.microsoft.com/office/drawing/2014/main" id="{95272C85-4E27-5306-2736-237047EDD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033963"/>
            <a:ext cx="98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553" name="Rectangle 1401">
            <a:extLst>
              <a:ext uri="{FF2B5EF4-FFF2-40B4-BE49-F238E27FC236}">
                <a16:creationId xmlns:a16="http://schemas.microsoft.com/office/drawing/2014/main" id="{E2E4B031-BFA3-3F96-0DAD-D8B1B1870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509428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2</a:t>
            </a:r>
            <a:endParaRPr lang="en-US" altLang="en-US" b="0"/>
          </a:p>
        </p:txBody>
      </p:sp>
      <p:sp>
        <p:nvSpPr>
          <p:cNvPr id="306554" name="Line 1402">
            <a:extLst>
              <a:ext uri="{FF2B5EF4-FFF2-40B4-BE49-F238E27FC236}">
                <a16:creationId xmlns:a16="http://schemas.microsoft.com/office/drawing/2014/main" id="{3CBDE4D1-E50C-B043-DD47-2789B05B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4916488"/>
            <a:ext cx="1588" cy="936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55" name="Freeform 1403">
            <a:extLst>
              <a:ext uri="{FF2B5EF4-FFF2-40B4-BE49-F238E27FC236}">
                <a16:creationId xmlns:a16="http://schemas.microsoft.com/office/drawing/2014/main" id="{8F11D973-AA5C-111C-F2B9-8FA945CA2EE7}"/>
              </a:ext>
            </a:extLst>
          </p:cNvPr>
          <p:cNvSpPr>
            <a:spLocks/>
          </p:cNvSpPr>
          <p:nvPr/>
        </p:nvSpPr>
        <p:spPr bwMode="auto">
          <a:xfrm>
            <a:off x="2405063" y="4749800"/>
            <a:ext cx="147637" cy="166688"/>
          </a:xfrm>
          <a:custGeom>
            <a:avLst/>
            <a:gdLst>
              <a:gd name="T0" fmla="*/ 34 w 36"/>
              <a:gd name="T1" fmla="*/ 0 h 41"/>
              <a:gd name="T2" fmla="*/ 18 w 36"/>
              <a:gd name="T3" fmla="*/ 41 h 41"/>
              <a:gd name="T4" fmla="*/ 2 w 36"/>
              <a:gd name="T5" fmla="*/ 0 h 41"/>
              <a:gd name="T6" fmla="*/ 18 w 36"/>
              <a:gd name="T7" fmla="*/ 3 h 41"/>
              <a:gd name="T8" fmla="*/ 34 w 3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41">
                <a:moveTo>
                  <a:pt x="34" y="0"/>
                </a:moveTo>
                <a:cubicBezTo>
                  <a:pt x="34" y="5"/>
                  <a:pt x="36" y="31"/>
                  <a:pt x="18" y="41"/>
                </a:cubicBezTo>
                <a:cubicBezTo>
                  <a:pt x="0" y="31"/>
                  <a:pt x="2" y="5"/>
                  <a:pt x="2" y="0"/>
                </a:cubicBezTo>
                <a:cubicBezTo>
                  <a:pt x="5" y="2"/>
                  <a:pt x="11" y="3"/>
                  <a:pt x="18" y="3"/>
                </a:cubicBezTo>
                <a:cubicBezTo>
                  <a:pt x="25" y="3"/>
                  <a:pt x="31" y="2"/>
                  <a:pt x="34" y="0"/>
                </a:cubicBez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56" name="Rectangle 1404">
            <a:extLst>
              <a:ext uri="{FF2B5EF4-FFF2-40B4-BE49-F238E27FC236}">
                <a16:creationId xmlns:a16="http://schemas.microsoft.com/office/drawing/2014/main" id="{60B5B071-5A9A-D9C5-4937-BDCBAD7BE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5033963"/>
            <a:ext cx="98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557" name="Rectangle 1405">
            <a:extLst>
              <a:ext uri="{FF2B5EF4-FFF2-40B4-BE49-F238E27FC236}">
                <a16:creationId xmlns:a16="http://schemas.microsoft.com/office/drawing/2014/main" id="{D22267E3-704B-E7B0-D540-43BBF869C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0" y="509428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3</a:t>
            </a:r>
            <a:endParaRPr lang="en-US" altLang="en-US" b="0"/>
          </a:p>
        </p:txBody>
      </p:sp>
      <p:sp>
        <p:nvSpPr>
          <p:cNvPr id="306558" name="Line 1406">
            <a:extLst>
              <a:ext uri="{FF2B5EF4-FFF2-40B4-BE49-F238E27FC236}">
                <a16:creationId xmlns:a16="http://schemas.microsoft.com/office/drawing/2014/main" id="{B51D41D9-9542-E724-E442-E020AAF3F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088" y="4916488"/>
            <a:ext cx="1587" cy="936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59" name="Rectangle 1407">
            <a:extLst>
              <a:ext uri="{FF2B5EF4-FFF2-40B4-BE49-F238E27FC236}">
                <a16:creationId xmlns:a16="http://schemas.microsoft.com/office/drawing/2014/main" id="{DD75D949-BF7F-A3D7-2482-CA4CE0DC8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75200"/>
            <a:ext cx="15398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315263"/>
                </a:solidFill>
              </a:rPr>
              <a:t>Programmable AND array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306561" name="Freeform 1409">
            <a:extLst>
              <a:ext uri="{FF2B5EF4-FFF2-40B4-BE49-F238E27FC236}">
                <a16:creationId xmlns:a16="http://schemas.microsoft.com/office/drawing/2014/main" id="{FF14DE91-8549-631D-3E82-C21D279534EE}"/>
              </a:ext>
            </a:extLst>
          </p:cNvPr>
          <p:cNvSpPr>
            <a:spLocks/>
          </p:cNvSpPr>
          <p:nvPr/>
        </p:nvSpPr>
        <p:spPr bwMode="auto">
          <a:xfrm>
            <a:off x="433388" y="4703763"/>
            <a:ext cx="1587500" cy="46037"/>
          </a:xfrm>
          <a:custGeom>
            <a:avLst/>
            <a:gdLst>
              <a:gd name="T0" fmla="*/ 0 w 389"/>
              <a:gd name="T1" fmla="*/ 0 h 11"/>
              <a:gd name="T2" fmla="*/ 10 w 389"/>
              <a:gd name="T3" fmla="*/ 5 h 11"/>
              <a:gd name="T4" fmla="*/ 184 w 389"/>
              <a:gd name="T5" fmla="*/ 5 h 11"/>
              <a:gd name="T6" fmla="*/ 194 w 389"/>
              <a:gd name="T7" fmla="*/ 11 h 11"/>
              <a:gd name="T8" fmla="*/ 194 w 389"/>
              <a:gd name="T9" fmla="*/ 11 h 11"/>
              <a:gd name="T10" fmla="*/ 205 w 389"/>
              <a:gd name="T11" fmla="*/ 5 h 11"/>
              <a:gd name="T12" fmla="*/ 379 w 389"/>
              <a:gd name="T13" fmla="*/ 5 h 11"/>
              <a:gd name="T14" fmla="*/ 389 w 389"/>
              <a:gd name="T1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9" h="11">
                <a:moveTo>
                  <a:pt x="0" y="0"/>
                </a:moveTo>
                <a:cubicBezTo>
                  <a:pt x="1" y="4"/>
                  <a:pt x="4" y="5"/>
                  <a:pt x="10" y="5"/>
                </a:cubicBezTo>
                <a:cubicBezTo>
                  <a:pt x="184" y="5"/>
                  <a:pt x="184" y="5"/>
                  <a:pt x="184" y="5"/>
                </a:cubicBezTo>
                <a:cubicBezTo>
                  <a:pt x="190" y="5"/>
                  <a:pt x="193" y="6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ubicBezTo>
                  <a:pt x="196" y="6"/>
                  <a:pt x="199" y="5"/>
                  <a:pt x="205" y="5"/>
                </a:cubicBezTo>
                <a:cubicBezTo>
                  <a:pt x="379" y="5"/>
                  <a:pt x="379" y="5"/>
                  <a:pt x="379" y="5"/>
                </a:cubicBezTo>
                <a:cubicBezTo>
                  <a:pt x="385" y="5"/>
                  <a:pt x="388" y="4"/>
                  <a:pt x="389" y="0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562" name="Rectangle 1410">
            <a:extLst>
              <a:ext uri="{FF2B5EF4-FFF2-40B4-BE49-F238E27FC236}">
                <a16:creationId xmlns:a16="http://schemas.microsoft.com/office/drawing/2014/main" id="{E436ECC7-514E-FE74-C3F7-E8EB2F09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677988"/>
            <a:ext cx="885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315263"/>
                </a:solidFill>
              </a:rPr>
              <a:t>Programmable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306563" name="Rectangle 1411">
            <a:extLst>
              <a:ext uri="{FF2B5EF4-FFF2-40B4-BE49-F238E27FC236}">
                <a16:creationId xmlns:a16="http://schemas.microsoft.com/office/drawing/2014/main" id="{3E4D4D10-6023-F403-4AF4-336254A60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1825625"/>
            <a:ext cx="533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315263"/>
                </a:solidFill>
              </a:rPr>
              <a:t>OR array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306564" name="Freeform 1412">
            <a:extLst>
              <a:ext uri="{FF2B5EF4-FFF2-40B4-BE49-F238E27FC236}">
                <a16:creationId xmlns:a16="http://schemas.microsoft.com/office/drawing/2014/main" id="{1AF486F1-8470-BA17-6985-52878CC043C0}"/>
              </a:ext>
            </a:extLst>
          </p:cNvPr>
          <p:cNvSpPr>
            <a:spLocks/>
          </p:cNvSpPr>
          <p:nvPr/>
        </p:nvSpPr>
        <p:spPr bwMode="auto">
          <a:xfrm>
            <a:off x="2449513" y="1995488"/>
            <a:ext cx="539750" cy="44450"/>
          </a:xfrm>
          <a:custGeom>
            <a:avLst/>
            <a:gdLst>
              <a:gd name="T0" fmla="*/ 132 w 132"/>
              <a:gd name="T1" fmla="*/ 11 h 11"/>
              <a:gd name="T2" fmla="*/ 122 w 132"/>
              <a:gd name="T3" fmla="*/ 6 h 11"/>
              <a:gd name="T4" fmla="*/ 76 w 132"/>
              <a:gd name="T5" fmla="*/ 6 h 11"/>
              <a:gd name="T6" fmla="*/ 66 w 132"/>
              <a:gd name="T7" fmla="*/ 0 h 11"/>
              <a:gd name="T8" fmla="*/ 66 w 132"/>
              <a:gd name="T9" fmla="*/ 0 h 11"/>
              <a:gd name="T10" fmla="*/ 56 w 132"/>
              <a:gd name="T11" fmla="*/ 6 h 11"/>
              <a:gd name="T12" fmla="*/ 9 w 132"/>
              <a:gd name="T13" fmla="*/ 6 h 11"/>
              <a:gd name="T14" fmla="*/ 0 w 132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" h="11">
                <a:moveTo>
                  <a:pt x="132" y="11"/>
                </a:moveTo>
                <a:cubicBezTo>
                  <a:pt x="131" y="7"/>
                  <a:pt x="128" y="6"/>
                  <a:pt x="122" y="6"/>
                </a:cubicBezTo>
                <a:cubicBezTo>
                  <a:pt x="76" y="6"/>
                  <a:pt x="76" y="6"/>
                  <a:pt x="76" y="6"/>
                </a:cubicBezTo>
                <a:cubicBezTo>
                  <a:pt x="70" y="6"/>
                  <a:pt x="67" y="5"/>
                  <a:pt x="6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5"/>
                  <a:pt x="61" y="6"/>
                  <a:pt x="56" y="6"/>
                </a:cubicBezTo>
                <a:cubicBezTo>
                  <a:pt x="9" y="6"/>
                  <a:pt x="9" y="6"/>
                  <a:pt x="9" y="6"/>
                </a:cubicBezTo>
                <a:cubicBezTo>
                  <a:pt x="4" y="6"/>
                  <a:pt x="1" y="7"/>
                  <a:pt x="0" y="11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6773" name="Group 1621">
            <a:extLst>
              <a:ext uri="{FF2B5EF4-FFF2-40B4-BE49-F238E27FC236}">
                <a16:creationId xmlns:a16="http://schemas.microsoft.com/office/drawing/2014/main" id="{02B2D1EB-4DDD-D684-F7E4-0BC66FBF4489}"/>
              </a:ext>
            </a:extLst>
          </p:cNvPr>
          <p:cNvGrpSpPr>
            <a:grpSpLocks/>
          </p:cNvGrpSpPr>
          <p:nvPr/>
        </p:nvGrpSpPr>
        <p:grpSpPr bwMode="auto">
          <a:xfrm>
            <a:off x="6153150" y="1858963"/>
            <a:ext cx="2609850" cy="3384550"/>
            <a:chOff x="3733" y="1171"/>
            <a:chExt cx="1644" cy="2132"/>
          </a:xfrm>
        </p:grpSpPr>
        <p:sp>
          <p:nvSpPr>
            <p:cNvPr id="306573" name="Freeform 1421">
              <a:extLst>
                <a:ext uri="{FF2B5EF4-FFF2-40B4-BE49-F238E27FC236}">
                  <a16:creationId xmlns:a16="http://schemas.microsoft.com/office/drawing/2014/main" id="{2492EB3D-4886-AA30-09D0-7F78B0F01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3034"/>
              <a:ext cx="87" cy="97"/>
            </a:xfrm>
            <a:custGeom>
              <a:avLst/>
              <a:gdLst>
                <a:gd name="T0" fmla="*/ 35 w 37"/>
                <a:gd name="T1" fmla="*/ 0 h 41"/>
                <a:gd name="T2" fmla="*/ 19 w 37"/>
                <a:gd name="T3" fmla="*/ 41 h 41"/>
                <a:gd name="T4" fmla="*/ 2 w 37"/>
                <a:gd name="T5" fmla="*/ 0 h 41"/>
                <a:gd name="T6" fmla="*/ 19 w 37"/>
                <a:gd name="T7" fmla="*/ 3 h 41"/>
                <a:gd name="T8" fmla="*/ 35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5" y="0"/>
                  </a:moveTo>
                  <a:cubicBezTo>
                    <a:pt x="35" y="5"/>
                    <a:pt x="37" y="31"/>
                    <a:pt x="19" y="41"/>
                  </a:cubicBezTo>
                  <a:cubicBezTo>
                    <a:pt x="0" y="31"/>
                    <a:pt x="2" y="5"/>
                    <a:pt x="2" y="0"/>
                  </a:cubicBezTo>
                  <a:cubicBezTo>
                    <a:pt x="6" y="2"/>
                    <a:pt x="12" y="3"/>
                    <a:pt x="19" y="3"/>
                  </a:cubicBezTo>
                  <a:cubicBezTo>
                    <a:pt x="25" y="3"/>
                    <a:pt x="31" y="2"/>
                    <a:pt x="35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4" name="Line 1422">
              <a:extLst>
                <a:ext uri="{FF2B5EF4-FFF2-40B4-BE49-F238E27FC236}">
                  <a16:creationId xmlns:a16="http://schemas.microsoft.com/office/drawing/2014/main" id="{AFC77917-70CC-86C5-7DBE-3EBB3A9DA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3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5" name="Freeform 1423">
              <a:extLst>
                <a:ext uri="{FF2B5EF4-FFF2-40B4-BE49-F238E27FC236}">
                  <a16:creationId xmlns:a16="http://schemas.microsoft.com/office/drawing/2014/main" id="{694B6814-2F71-D68F-E35F-40F78F859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" y="1355"/>
              <a:ext cx="37" cy="1630"/>
            </a:xfrm>
            <a:custGeom>
              <a:avLst/>
              <a:gdLst>
                <a:gd name="T0" fmla="*/ 37 w 37"/>
                <a:gd name="T1" fmla="*/ 1630 h 1630"/>
                <a:gd name="T2" fmla="*/ 37 w 37"/>
                <a:gd name="T3" fmla="*/ 42 h 1630"/>
                <a:gd name="T4" fmla="*/ 0 w 37"/>
                <a:gd name="T5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630">
                  <a:moveTo>
                    <a:pt x="37" y="1630"/>
                  </a:moveTo>
                  <a:lnTo>
                    <a:pt x="37" y="42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6" name="Line 1424">
              <a:extLst>
                <a:ext uri="{FF2B5EF4-FFF2-40B4-BE49-F238E27FC236}">
                  <a16:creationId xmlns:a16="http://schemas.microsoft.com/office/drawing/2014/main" id="{F9243202-05A4-366A-25D8-6588CC395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7" name="Line 1425">
              <a:extLst>
                <a:ext uri="{FF2B5EF4-FFF2-40B4-BE49-F238E27FC236}">
                  <a16:creationId xmlns:a16="http://schemas.microsoft.com/office/drawing/2014/main" id="{9DD57873-D4AD-1F44-C357-A5BEB6B4D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5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8" name="Line 1426">
              <a:extLst>
                <a:ext uri="{FF2B5EF4-FFF2-40B4-BE49-F238E27FC236}">
                  <a16:creationId xmlns:a16="http://schemas.microsoft.com/office/drawing/2014/main" id="{17B079AA-5665-693E-0B02-DE7950411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2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79" name="Line 1427">
              <a:extLst>
                <a:ext uri="{FF2B5EF4-FFF2-40B4-BE49-F238E27FC236}">
                  <a16:creationId xmlns:a16="http://schemas.microsoft.com/office/drawing/2014/main" id="{126776C7-4F7A-A61D-7E72-56DF56F9B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9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0" name="Line 1428">
              <a:extLst>
                <a:ext uri="{FF2B5EF4-FFF2-40B4-BE49-F238E27FC236}">
                  <a16:creationId xmlns:a16="http://schemas.microsoft.com/office/drawing/2014/main" id="{88184987-7148-9255-3013-42AE075B0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4" y="1367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1" name="Freeform 1429">
              <a:extLst>
                <a:ext uri="{FF2B5EF4-FFF2-40B4-BE49-F238E27FC236}">
                  <a16:creationId xmlns:a16="http://schemas.microsoft.com/office/drawing/2014/main" id="{FCA1413A-33E1-03CD-3C24-963754BE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1312"/>
              <a:ext cx="83" cy="69"/>
            </a:xfrm>
            <a:custGeom>
              <a:avLst/>
              <a:gdLst>
                <a:gd name="T0" fmla="*/ 0 w 83"/>
                <a:gd name="T1" fmla="*/ 0 h 69"/>
                <a:gd name="T2" fmla="*/ 40 w 83"/>
                <a:gd name="T3" fmla="*/ 69 h 69"/>
                <a:gd name="T4" fmla="*/ 83 w 83"/>
                <a:gd name="T5" fmla="*/ 0 h 69"/>
                <a:gd name="T6" fmla="*/ 0 w 83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69">
                  <a:moveTo>
                    <a:pt x="0" y="0"/>
                  </a:moveTo>
                  <a:lnTo>
                    <a:pt x="40" y="69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2" name="Oval 1430">
              <a:extLst>
                <a:ext uri="{FF2B5EF4-FFF2-40B4-BE49-F238E27FC236}">
                  <a16:creationId xmlns:a16="http://schemas.microsoft.com/office/drawing/2014/main" id="{53C35B8B-D2DB-741C-D839-27AA1EA56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" y="1345"/>
              <a:ext cx="21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3" name="Line 1431">
              <a:extLst>
                <a:ext uri="{FF2B5EF4-FFF2-40B4-BE49-F238E27FC236}">
                  <a16:creationId xmlns:a16="http://schemas.microsoft.com/office/drawing/2014/main" id="{AABDECC1-D786-058F-35B5-A87C479C2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9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4" name="Rectangle 1432">
              <a:extLst>
                <a:ext uri="{FF2B5EF4-FFF2-40B4-BE49-F238E27FC236}">
                  <a16:creationId xmlns:a16="http://schemas.microsoft.com/office/drawing/2014/main" id="{094D70A4-9A14-3FD7-68ED-0DF8CB63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585" name="Rectangle 1433">
              <a:extLst>
                <a:ext uri="{FF2B5EF4-FFF2-40B4-BE49-F238E27FC236}">
                  <a16:creationId xmlns:a16="http://schemas.microsoft.com/office/drawing/2014/main" id="{CFB88C62-3615-4CA2-3BCC-50E65E15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1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5</a:t>
              </a:r>
              <a:endParaRPr lang="en-US" altLang="en-US" b="0"/>
            </a:p>
          </p:txBody>
        </p:sp>
        <p:sp>
          <p:nvSpPr>
            <p:cNvPr id="306586" name="Freeform 1434">
              <a:extLst>
                <a:ext uri="{FF2B5EF4-FFF2-40B4-BE49-F238E27FC236}">
                  <a16:creationId xmlns:a16="http://schemas.microsoft.com/office/drawing/2014/main" id="{101AFD72-8854-0680-CA36-29EF8B608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312"/>
              <a:ext cx="80" cy="69"/>
            </a:xfrm>
            <a:custGeom>
              <a:avLst/>
              <a:gdLst>
                <a:gd name="T0" fmla="*/ 0 w 80"/>
                <a:gd name="T1" fmla="*/ 0 h 69"/>
                <a:gd name="T2" fmla="*/ 40 w 80"/>
                <a:gd name="T3" fmla="*/ 69 h 69"/>
                <a:gd name="T4" fmla="*/ 80 w 80"/>
                <a:gd name="T5" fmla="*/ 0 h 69"/>
                <a:gd name="T6" fmla="*/ 0 w 80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9">
                  <a:moveTo>
                    <a:pt x="0" y="0"/>
                  </a:moveTo>
                  <a:lnTo>
                    <a:pt x="40" y="6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7" name="Oval 1435">
              <a:extLst>
                <a:ext uri="{FF2B5EF4-FFF2-40B4-BE49-F238E27FC236}">
                  <a16:creationId xmlns:a16="http://schemas.microsoft.com/office/drawing/2014/main" id="{D4088029-E921-4B8C-A376-94B0D07F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" y="1345"/>
              <a:ext cx="22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8" name="Line 1436">
              <a:extLst>
                <a:ext uri="{FF2B5EF4-FFF2-40B4-BE49-F238E27FC236}">
                  <a16:creationId xmlns:a16="http://schemas.microsoft.com/office/drawing/2014/main" id="{F0AAC491-37D2-EF74-57D7-E5C01CE82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6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89" name="Rectangle 1437">
              <a:extLst>
                <a:ext uri="{FF2B5EF4-FFF2-40B4-BE49-F238E27FC236}">
                  <a16:creationId xmlns:a16="http://schemas.microsoft.com/office/drawing/2014/main" id="{27059561-7405-30F9-A12A-E8AD90DD0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590" name="Rectangle 1438">
              <a:extLst>
                <a:ext uri="{FF2B5EF4-FFF2-40B4-BE49-F238E27FC236}">
                  <a16:creationId xmlns:a16="http://schemas.microsoft.com/office/drawing/2014/main" id="{540DDF32-4C3D-3F90-6AF5-E3FB0993E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4</a:t>
              </a:r>
              <a:endParaRPr lang="en-US" altLang="en-US" b="0"/>
            </a:p>
          </p:txBody>
        </p:sp>
        <p:sp>
          <p:nvSpPr>
            <p:cNvPr id="306591" name="Rectangle 1439">
              <a:extLst>
                <a:ext uri="{FF2B5EF4-FFF2-40B4-BE49-F238E27FC236}">
                  <a16:creationId xmlns:a16="http://schemas.microsoft.com/office/drawing/2014/main" id="{27365B7F-AA9C-9F56-9FCB-86BF3E1F9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3" y="3198"/>
              <a:ext cx="5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9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6592" name="Rectangle 1440">
              <a:extLst>
                <a:ext uri="{FF2B5EF4-FFF2-40B4-BE49-F238E27FC236}">
                  <a16:creationId xmlns:a16="http://schemas.microsoft.com/office/drawing/2014/main" id="{5A901710-901A-4353-E32F-79A2204FE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" y="3236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593" name="Freeform 1441">
              <a:extLst>
                <a:ext uri="{FF2B5EF4-FFF2-40B4-BE49-F238E27FC236}">
                  <a16:creationId xmlns:a16="http://schemas.microsoft.com/office/drawing/2014/main" id="{DDD243C0-B955-B1F8-F94E-BD3FD3098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" y="1312"/>
              <a:ext cx="80" cy="69"/>
            </a:xfrm>
            <a:custGeom>
              <a:avLst/>
              <a:gdLst>
                <a:gd name="T0" fmla="*/ 0 w 80"/>
                <a:gd name="T1" fmla="*/ 0 h 69"/>
                <a:gd name="T2" fmla="*/ 40 w 80"/>
                <a:gd name="T3" fmla="*/ 69 h 69"/>
                <a:gd name="T4" fmla="*/ 80 w 80"/>
                <a:gd name="T5" fmla="*/ 0 h 69"/>
                <a:gd name="T6" fmla="*/ 0 w 80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9">
                  <a:moveTo>
                    <a:pt x="0" y="0"/>
                  </a:moveTo>
                  <a:lnTo>
                    <a:pt x="40" y="6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94" name="Oval 1442">
              <a:extLst>
                <a:ext uri="{FF2B5EF4-FFF2-40B4-BE49-F238E27FC236}">
                  <a16:creationId xmlns:a16="http://schemas.microsoft.com/office/drawing/2014/main" id="{586D7568-D1C5-96BB-E7A4-B6B579C86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" y="1345"/>
              <a:ext cx="21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95" name="Line 1443">
              <a:extLst>
                <a:ext uri="{FF2B5EF4-FFF2-40B4-BE49-F238E27FC236}">
                  <a16:creationId xmlns:a16="http://schemas.microsoft.com/office/drawing/2014/main" id="{DAD15608-B0EC-7B45-813B-B59EEEDBB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3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96" name="Rectangle 1444">
              <a:extLst>
                <a:ext uri="{FF2B5EF4-FFF2-40B4-BE49-F238E27FC236}">
                  <a16:creationId xmlns:a16="http://schemas.microsoft.com/office/drawing/2014/main" id="{93C4D63A-E814-B086-DA36-CFA6A8FA2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597" name="Rectangle 1445">
              <a:extLst>
                <a:ext uri="{FF2B5EF4-FFF2-40B4-BE49-F238E27FC236}">
                  <a16:creationId xmlns:a16="http://schemas.microsoft.com/office/drawing/2014/main" id="{0817051B-5DFD-11DC-F4C6-D70DD0F1C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4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3</a:t>
              </a:r>
              <a:endParaRPr lang="en-US" altLang="en-US" b="0"/>
            </a:p>
          </p:txBody>
        </p:sp>
        <p:sp>
          <p:nvSpPr>
            <p:cNvPr id="306598" name="Freeform 1446">
              <a:extLst>
                <a:ext uri="{FF2B5EF4-FFF2-40B4-BE49-F238E27FC236}">
                  <a16:creationId xmlns:a16="http://schemas.microsoft.com/office/drawing/2014/main" id="{35DB60D5-B945-94B4-5D29-1B8E1175D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" y="1312"/>
              <a:ext cx="81" cy="69"/>
            </a:xfrm>
            <a:custGeom>
              <a:avLst/>
              <a:gdLst>
                <a:gd name="T0" fmla="*/ 0 w 81"/>
                <a:gd name="T1" fmla="*/ 0 h 69"/>
                <a:gd name="T2" fmla="*/ 40 w 81"/>
                <a:gd name="T3" fmla="*/ 69 h 69"/>
                <a:gd name="T4" fmla="*/ 81 w 81"/>
                <a:gd name="T5" fmla="*/ 0 h 69"/>
                <a:gd name="T6" fmla="*/ 0 w 81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9">
                  <a:moveTo>
                    <a:pt x="0" y="0"/>
                  </a:moveTo>
                  <a:lnTo>
                    <a:pt x="40" y="69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599" name="Oval 1447">
              <a:extLst>
                <a:ext uri="{FF2B5EF4-FFF2-40B4-BE49-F238E27FC236}">
                  <a16:creationId xmlns:a16="http://schemas.microsoft.com/office/drawing/2014/main" id="{0A60F1E7-15D1-E858-1B44-D1528E6A3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" y="1345"/>
              <a:ext cx="22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0" name="Line 1448">
              <a:extLst>
                <a:ext uri="{FF2B5EF4-FFF2-40B4-BE49-F238E27FC236}">
                  <a16:creationId xmlns:a16="http://schemas.microsoft.com/office/drawing/2014/main" id="{5188E780-9DBC-E69F-B5DF-AD23599E3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0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1" name="Rectangle 1449">
              <a:extLst>
                <a:ext uri="{FF2B5EF4-FFF2-40B4-BE49-F238E27FC236}">
                  <a16:creationId xmlns:a16="http://schemas.microsoft.com/office/drawing/2014/main" id="{AA6739C2-426B-87C9-8D6E-57708A0D8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602" name="Rectangle 1450">
              <a:extLst>
                <a:ext uri="{FF2B5EF4-FFF2-40B4-BE49-F238E27FC236}">
                  <a16:creationId xmlns:a16="http://schemas.microsoft.com/office/drawing/2014/main" id="{E0249F34-84EA-19A5-E163-F6603E185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06603" name="Freeform 1451">
              <a:extLst>
                <a:ext uri="{FF2B5EF4-FFF2-40B4-BE49-F238E27FC236}">
                  <a16:creationId xmlns:a16="http://schemas.microsoft.com/office/drawing/2014/main" id="{689B1A3E-0873-E0D5-2C63-CE40F2F8E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" y="1312"/>
              <a:ext cx="80" cy="69"/>
            </a:xfrm>
            <a:custGeom>
              <a:avLst/>
              <a:gdLst>
                <a:gd name="T0" fmla="*/ 0 w 80"/>
                <a:gd name="T1" fmla="*/ 0 h 69"/>
                <a:gd name="T2" fmla="*/ 40 w 80"/>
                <a:gd name="T3" fmla="*/ 69 h 69"/>
                <a:gd name="T4" fmla="*/ 80 w 80"/>
                <a:gd name="T5" fmla="*/ 0 h 69"/>
                <a:gd name="T6" fmla="*/ 0 w 80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9">
                  <a:moveTo>
                    <a:pt x="0" y="0"/>
                  </a:moveTo>
                  <a:lnTo>
                    <a:pt x="40" y="69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4" name="Oval 1452">
              <a:extLst>
                <a:ext uri="{FF2B5EF4-FFF2-40B4-BE49-F238E27FC236}">
                  <a16:creationId xmlns:a16="http://schemas.microsoft.com/office/drawing/2014/main" id="{4566C15A-F53A-7A17-2969-6D677783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" y="1345"/>
              <a:ext cx="22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5" name="Line 1453">
              <a:extLst>
                <a:ext uri="{FF2B5EF4-FFF2-40B4-BE49-F238E27FC236}">
                  <a16:creationId xmlns:a16="http://schemas.microsoft.com/office/drawing/2014/main" id="{CB386895-62DA-8AF8-93F0-4FBF00E28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5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6" name="Rectangle 1454">
              <a:extLst>
                <a:ext uri="{FF2B5EF4-FFF2-40B4-BE49-F238E27FC236}">
                  <a16:creationId xmlns:a16="http://schemas.microsoft.com/office/drawing/2014/main" id="{37778BBD-79CF-9CBF-829D-799148C48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607" name="Rectangle 1455">
              <a:extLst>
                <a:ext uri="{FF2B5EF4-FFF2-40B4-BE49-F238E27FC236}">
                  <a16:creationId xmlns:a16="http://schemas.microsoft.com/office/drawing/2014/main" id="{E9ECD5EF-C615-E7FD-3199-705796A2A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06608" name="Freeform 1456">
              <a:extLst>
                <a:ext uri="{FF2B5EF4-FFF2-40B4-BE49-F238E27FC236}">
                  <a16:creationId xmlns:a16="http://schemas.microsoft.com/office/drawing/2014/main" id="{03315718-00B2-3351-6016-207F737CB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2" y="1312"/>
              <a:ext cx="81" cy="69"/>
            </a:xfrm>
            <a:custGeom>
              <a:avLst/>
              <a:gdLst>
                <a:gd name="T0" fmla="*/ 0 w 81"/>
                <a:gd name="T1" fmla="*/ 0 h 69"/>
                <a:gd name="T2" fmla="*/ 40 w 81"/>
                <a:gd name="T3" fmla="*/ 69 h 69"/>
                <a:gd name="T4" fmla="*/ 81 w 81"/>
                <a:gd name="T5" fmla="*/ 0 h 69"/>
                <a:gd name="T6" fmla="*/ 0 w 81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9">
                  <a:moveTo>
                    <a:pt x="0" y="0"/>
                  </a:moveTo>
                  <a:lnTo>
                    <a:pt x="40" y="69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09" name="Oval 1457">
              <a:extLst>
                <a:ext uri="{FF2B5EF4-FFF2-40B4-BE49-F238E27FC236}">
                  <a16:creationId xmlns:a16="http://schemas.microsoft.com/office/drawing/2014/main" id="{DAEB0CA6-185F-A378-6C04-C2B967381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1345"/>
              <a:ext cx="21" cy="22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0" name="Line 1458">
              <a:extLst>
                <a:ext uri="{FF2B5EF4-FFF2-40B4-BE49-F238E27FC236}">
                  <a16:creationId xmlns:a16="http://schemas.microsoft.com/office/drawing/2014/main" id="{2B027FF2-6EFC-77E2-E695-286E4FCAA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2" y="1270"/>
              <a:ext cx="1" cy="4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1" name="Rectangle 1459">
              <a:extLst>
                <a:ext uri="{FF2B5EF4-FFF2-40B4-BE49-F238E27FC236}">
                  <a16:creationId xmlns:a16="http://schemas.microsoft.com/office/drawing/2014/main" id="{675EF9E2-5259-09E1-59FB-02524B0D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171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612" name="Rectangle 1460">
              <a:extLst>
                <a:ext uri="{FF2B5EF4-FFF2-40B4-BE49-F238E27FC236}">
                  <a16:creationId xmlns:a16="http://schemas.microsoft.com/office/drawing/2014/main" id="{92E4C22E-09F8-1D5B-01E5-4125E3AA4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1209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613" name="Freeform 1461">
              <a:extLst>
                <a:ext uri="{FF2B5EF4-FFF2-40B4-BE49-F238E27FC236}">
                  <a16:creationId xmlns:a16="http://schemas.microsoft.com/office/drawing/2014/main" id="{531E9BED-1111-58D0-2C2F-A7ABFC92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1355"/>
              <a:ext cx="37" cy="1630"/>
            </a:xfrm>
            <a:custGeom>
              <a:avLst/>
              <a:gdLst>
                <a:gd name="T0" fmla="*/ 37 w 37"/>
                <a:gd name="T1" fmla="*/ 1630 h 1630"/>
                <a:gd name="T2" fmla="*/ 37 w 37"/>
                <a:gd name="T3" fmla="*/ 42 h 1630"/>
                <a:gd name="T4" fmla="*/ 0 w 37"/>
                <a:gd name="T5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630">
                  <a:moveTo>
                    <a:pt x="37" y="1630"/>
                  </a:moveTo>
                  <a:lnTo>
                    <a:pt x="37" y="42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4" name="Freeform 1462">
              <a:extLst>
                <a:ext uri="{FF2B5EF4-FFF2-40B4-BE49-F238E27FC236}">
                  <a16:creationId xmlns:a16="http://schemas.microsoft.com/office/drawing/2014/main" id="{DDC0B84B-45A8-D593-4E5B-F7D8959E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" y="1355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2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2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5" name="Freeform 1463">
              <a:extLst>
                <a:ext uri="{FF2B5EF4-FFF2-40B4-BE49-F238E27FC236}">
                  <a16:creationId xmlns:a16="http://schemas.microsoft.com/office/drawing/2014/main" id="{F5ABD35C-0A0E-D4A5-840D-89CD9F5E3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" y="1355"/>
              <a:ext cx="37" cy="1630"/>
            </a:xfrm>
            <a:custGeom>
              <a:avLst/>
              <a:gdLst>
                <a:gd name="T0" fmla="*/ 0 w 37"/>
                <a:gd name="T1" fmla="*/ 0 h 1630"/>
                <a:gd name="T2" fmla="*/ 37 w 37"/>
                <a:gd name="T3" fmla="*/ 42 h 1630"/>
                <a:gd name="T4" fmla="*/ 37 w 37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630">
                  <a:moveTo>
                    <a:pt x="0" y="0"/>
                  </a:moveTo>
                  <a:lnTo>
                    <a:pt x="37" y="42"/>
                  </a:lnTo>
                  <a:lnTo>
                    <a:pt x="37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6" name="Freeform 1464">
              <a:extLst>
                <a:ext uri="{FF2B5EF4-FFF2-40B4-BE49-F238E27FC236}">
                  <a16:creationId xmlns:a16="http://schemas.microsoft.com/office/drawing/2014/main" id="{3534182F-D7F4-B2BE-FACF-5980490EF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355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2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2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7" name="Freeform 1465">
              <a:extLst>
                <a:ext uri="{FF2B5EF4-FFF2-40B4-BE49-F238E27FC236}">
                  <a16:creationId xmlns:a16="http://schemas.microsoft.com/office/drawing/2014/main" id="{5ED0BD4F-CD67-B238-003A-3470DA2C0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1355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2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2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8" name="Line 1466">
              <a:extLst>
                <a:ext uri="{FF2B5EF4-FFF2-40B4-BE49-F238E27FC236}">
                  <a16:creationId xmlns:a16="http://schemas.microsoft.com/office/drawing/2014/main" id="{BB877E78-2871-AF6B-BACA-7D0BAC175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6" y="1381"/>
              <a:ext cx="1" cy="166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19" name="Line 1467">
              <a:extLst>
                <a:ext uri="{FF2B5EF4-FFF2-40B4-BE49-F238E27FC236}">
                  <a16:creationId xmlns:a16="http://schemas.microsoft.com/office/drawing/2014/main" id="{9889675D-6D20-983A-2D8D-29F929E45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5" y="1381"/>
              <a:ext cx="1" cy="166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0" name="Line 1468">
              <a:extLst>
                <a:ext uri="{FF2B5EF4-FFF2-40B4-BE49-F238E27FC236}">
                  <a16:creationId xmlns:a16="http://schemas.microsoft.com/office/drawing/2014/main" id="{874F9B01-B097-1C38-09C5-D1BBA4F16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1" y="1381"/>
              <a:ext cx="1" cy="166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1" name="Line 1469">
              <a:extLst>
                <a:ext uri="{FF2B5EF4-FFF2-40B4-BE49-F238E27FC236}">
                  <a16:creationId xmlns:a16="http://schemas.microsoft.com/office/drawing/2014/main" id="{5EB29A59-23BC-8F48-1689-E6491B3B2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0" y="1381"/>
              <a:ext cx="1" cy="166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2" name="Freeform 1470">
              <a:extLst>
                <a:ext uri="{FF2B5EF4-FFF2-40B4-BE49-F238E27FC236}">
                  <a16:creationId xmlns:a16="http://schemas.microsoft.com/office/drawing/2014/main" id="{F341ABE9-5771-19A4-5606-763FB6BF6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400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3" name="Line 1471">
              <a:extLst>
                <a:ext uri="{FF2B5EF4-FFF2-40B4-BE49-F238E27FC236}">
                  <a16:creationId xmlns:a16="http://schemas.microsoft.com/office/drawing/2014/main" id="{37419CD4-D216-A44D-C50F-AEA0D51A5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438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4" name="Oval 1472">
              <a:extLst>
                <a:ext uri="{FF2B5EF4-FFF2-40B4-BE49-F238E27FC236}">
                  <a16:creationId xmlns:a16="http://schemas.microsoft.com/office/drawing/2014/main" id="{BE4DB594-B9F0-B935-87ED-567738EC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5" name="Oval 1473">
              <a:extLst>
                <a:ext uri="{FF2B5EF4-FFF2-40B4-BE49-F238E27FC236}">
                  <a16:creationId xmlns:a16="http://schemas.microsoft.com/office/drawing/2014/main" id="{C0854BF1-7449-923E-B6A9-88586446D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6" name="Oval 1474">
              <a:extLst>
                <a:ext uri="{FF2B5EF4-FFF2-40B4-BE49-F238E27FC236}">
                  <a16:creationId xmlns:a16="http://schemas.microsoft.com/office/drawing/2014/main" id="{42FC4A6D-A253-26B5-8203-A7205EAFB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7" name="Oval 1475">
              <a:extLst>
                <a:ext uri="{FF2B5EF4-FFF2-40B4-BE49-F238E27FC236}">
                  <a16:creationId xmlns:a16="http://schemas.microsoft.com/office/drawing/2014/main" id="{DE416F96-3339-0674-1F7E-1CCC63413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8" name="Oval 1476">
              <a:extLst>
                <a:ext uri="{FF2B5EF4-FFF2-40B4-BE49-F238E27FC236}">
                  <a16:creationId xmlns:a16="http://schemas.microsoft.com/office/drawing/2014/main" id="{D48ABDDA-D19D-0517-407B-FFA4C3A32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421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29" name="Oval 1477">
              <a:extLst>
                <a:ext uri="{FF2B5EF4-FFF2-40B4-BE49-F238E27FC236}">
                  <a16:creationId xmlns:a16="http://schemas.microsoft.com/office/drawing/2014/main" id="{3B7FA0B6-A819-EAD0-9EA3-9DE6909A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0" name="Oval 1478">
              <a:extLst>
                <a:ext uri="{FF2B5EF4-FFF2-40B4-BE49-F238E27FC236}">
                  <a16:creationId xmlns:a16="http://schemas.microsoft.com/office/drawing/2014/main" id="{2D6244FB-4E3A-6EC8-3688-E2B75B3FD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1" name="Oval 1479">
              <a:extLst>
                <a:ext uri="{FF2B5EF4-FFF2-40B4-BE49-F238E27FC236}">
                  <a16:creationId xmlns:a16="http://schemas.microsoft.com/office/drawing/2014/main" id="{4A9D7FC5-D913-4ACA-D586-5BAE6CEB6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2" name="Oval 1480">
              <a:extLst>
                <a:ext uri="{FF2B5EF4-FFF2-40B4-BE49-F238E27FC236}">
                  <a16:creationId xmlns:a16="http://schemas.microsoft.com/office/drawing/2014/main" id="{0DB2D791-40CD-11AF-C620-A0659D9A1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3" name="Oval 1481">
              <a:extLst>
                <a:ext uri="{FF2B5EF4-FFF2-40B4-BE49-F238E27FC236}">
                  <a16:creationId xmlns:a16="http://schemas.microsoft.com/office/drawing/2014/main" id="{80CEAA7D-A106-1442-1B7C-EAD6C9BAA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4" name="Oval 1482">
              <a:extLst>
                <a:ext uri="{FF2B5EF4-FFF2-40B4-BE49-F238E27FC236}">
                  <a16:creationId xmlns:a16="http://schemas.microsoft.com/office/drawing/2014/main" id="{6405B944-B4B5-6F69-8503-FA4C23A98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5" name="Oval 1483">
              <a:extLst>
                <a:ext uri="{FF2B5EF4-FFF2-40B4-BE49-F238E27FC236}">
                  <a16:creationId xmlns:a16="http://schemas.microsoft.com/office/drawing/2014/main" id="{6C867DA2-3F1C-37AF-BFDF-E2BF63467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421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6" name="Line 1484">
              <a:extLst>
                <a:ext uri="{FF2B5EF4-FFF2-40B4-BE49-F238E27FC236}">
                  <a16:creationId xmlns:a16="http://schemas.microsoft.com/office/drawing/2014/main" id="{20586CC3-D2E6-7103-E22D-91C82FA7E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438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7" name="Freeform 1485">
              <a:extLst>
                <a:ext uri="{FF2B5EF4-FFF2-40B4-BE49-F238E27FC236}">
                  <a16:creationId xmlns:a16="http://schemas.microsoft.com/office/drawing/2014/main" id="{B4171CD0-905B-EBDB-A0A8-F05BEE56E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499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8" name="Line 1486">
              <a:extLst>
                <a:ext uri="{FF2B5EF4-FFF2-40B4-BE49-F238E27FC236}">
                  <a16:creationId xmlns:a16="http://schemas.microsoft.com/office/drawing/2014/main" id="{672EFE4B-DE17-B999-8224-95828FC79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539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39" name="Oval 1487">
              <a:extLst>
                <a:ext uri="{FF2B5EF4-FFF2-40B4-BE49-F238E27FC236}">
                  <a16:creationId xmlns:a16="http://schemas.microsoft.com/office/drawing/2014/main" id="{82DE1117-E0D8-5194-02E3-36FA1A91B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0" name="Oval 1488">
              <a:extLst>
                <a:ext uri="{FF2B5EF4-FFF2-40B4-BE49-F238E27FC236}">
                  <a16:creationId xmlns:a16="http://schemas.microsoft.com/office/drawing/2014/main" id="{44155B1C-0F43-1951-74A7-75CB2636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1" name="Oval 1489">
              <a:extLst>
                <a:ext uri="{FF2B5EF4-FFF2-40B4-BE49-F238E27FC236}">
                  <a16:creationId xmlns:a16="http://schemas.microsoft.com/office/drawing/2014/main" id="{80FF8D5A-877D-AD5A-C020-8D74732DC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2" name="Oval 1490">
              <a:extLst>
                <a:ext uri="{FF2B5EF4-FFF2-40B4-BE49-F238E27FC236}">
                  <a16:creationId xmlns:a16="http://schemas.microsoft.com/office/drawing/2014/main" id="{AEC76EEE-DE09-FAA7-7DC1-16BEAB6EA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3" name="Oval 1491">
              <a:extLst>
                <a:ext uri="{FF2B5EF4-FFF2-40B4-BE49-F238E27FC236}">
                  <a16:creationId xmlns:a16="http://schemas.microsoft.com/office/drawing/2014/main" id="{C738A01D-39D8-3661-7E38-2ACD389CD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5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4" name="Oval 1492">
              <a:extLst>
                <a:ext uri="{FF2B5EF4-FFF2-40B4-BE49-F238E27FC236}">
                  <a16:creationId xmlns:a16="http://schemas.microsoft.com/office/drawing/2014/main" id="{2ED5EC3A-8CB4-2C76-62AA-08B0C8A6E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5" name="Oval 1493">
              <a:extLst>
                <a:ext uri="{FF2B5EF4-FFF2-40B4-BE49-F238E27FC236}">
                  <a16:creationId xmlns:a16="http://schemas.microsoft.com/office/drawing/2014/main" id="{7644009B-3722-EC35-4327-06BD970C8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6" name="Oval 1494">
              <a:extLst>
                <a:ext uri="{FF2B5EF4-FFF2-40B4-BE49-F238E27FC236}">
                  <a16:creationId xmlns:a16="http://schemas.microsoft.com/office/drawing/2014/main" id="{DF9EB4E6-9269-0978-0FFA-4FFF15AD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7" name="Oval 1495">
              <a:extLst>
                <a:ext uri="{FF2B5EF4-FFF2-40B4-BE49-F238E27FC236}">
                  <a16:creationId xmlns:a16="http://schemas.microsoft.com/office/drawing/2014/main" id="{DE4945ED-D628-FAC4-1024-06019299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8" name="Oval 1496">
              <a:extLst>
                <a:ext uri="{FF2B5EF4-FFF2-40B4-BE49-F238E27FC236}">
                  <a16:creationId xmlns:a16="http://schemas.microsoft.com/office/drawing/2014/main" id="{EFF6E4CF-E0AC-E260-A643-BCB4B9BE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49" name="Oval 1497">
              <a:extLst>
                <a:ext uri="{FF2B5EF4-FFF2-40B4-BE49-F238E27FC236}">
                  <a16:creationId xmlns:a16="http://schemas.microsoft.com/office/drawing/2014/main" id="{BCDAFB85-148C-C3EB-6F2C-AAA1858D5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0" name="Oval 1498">
              <a:extLst>
                <a:ext uri="{FF2B5EF4-FFF2-40B4-BE49-F238E27FC236}">
                  <a16:creationId xmlns:a16="http://schemas.microsoft.com/office/drawing/2014/main" id="{C36F292F-46C6-CCA1-B0FD-07EFA0E15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5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1" name="Line 1499">
              <a:extLst>
                <a:ext uri="{FF2B5EF4-FFF2-40B4-BE49-F238E27FC236}">
                  <a16:creationId xmlns:a16="http://schemas.microsoft.com/office/drawing/2014/main" id="{7638BBA8-4016-D980-5443-C6B88D5C0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539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2" name="Freeform 1500">
              <a:extLst>
                <a:ext uri="{FF2B5EF4-FFF2-40B4-BE49-F238E27FC236}">
                  <a16:creationId xmlns:a16="http://schemas.microsoft.com/office/drawing/2014/main" id="{0B653662-DF1D-6BDE-9B11-4987FE015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601"/>
              <a:ext cx="97" cy="77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3" name="Line 1501">
              <a:extLst>
                <a:ext uri="{FF2B5EF4-FFF2-40B4-BE49-F238E27FC236}">
                  <a16:creationId xmlns:a16="http://schemas.microsoft.com/office/drawing/2014/main" id="{93E1693F-7043-FB8A-8022-7B3A19743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638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4" name="Oval 1502">
              <a:extLst>
                <a:ext uri="{FF2B5EF4-FFF2-40B4-BE49-F238E27FC236}">
                  <a16:creationId xmlns:a16="http://schemas.microsoft.com/office/drawing/2014/main" id="{FE986464-C2C6-59F2-1B2D-A57F9E2E3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5" name="Oval 1503">
              <a:extLst>
                <a:ext uri="{FF2B5EF4-FFF2-40B4-BE49-F238E27FC236}">
                  <a16:creationId xmlns:a16="http://schemas.microsoft.com/office/drawing/2014/main" id="{59B1D4FF-AE69-E8DA-2AAC-54F68EAC5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6" name="Oval 1504">
              <a:extLst>
                <a:ext uri="{FF2B5EF4-FFF2-40B4-BE49-F238E27FC236}">
                  <a16:creationId xmlns:a16="http://schemas.microsoft.com/office/drawing/2014/main" id="{5EDC5379-272C-DFDA-FE6B-736E10ED6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7" name="Oval 1505">
              <a:extLst>
                <a:ext uri="{FF2B5EF4-FFF2-40B4-BE49-F238E27FC236}">
                  <a16:creationId xmlns:a16="http://schemas.microsoft.com/office/drawing/2014/main" id="{D02F1BDE-9BCA-AAA7-2ABE-E75BFC5E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8" name="Oval 1506">
              <a:extLst>
                <a:ext uri="{FF2B5EF4-FFF2-40B4-BE49-F238E27FC236}">
                  <a16:creationId xmlns:a16="http://schemas.microsoft.com/office/drawing/2014/main" id="{DF0BAE4E-D957-7926-1A3B-678FFA29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622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59" name="Oval 1507">
              <a:extLst>
                <a:ext uri="{FF2B5EF4-FFF2-40B4-BE49-F238E27FC236}">
                  <a16:creationId xmlns:a16="http://schemas.microsoft.com/office/drawing/2014/main" id="{8AF64588-7EBD-B136-ED84-2D1D1DC4D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0" name="Oval 1508">
              <a:extLst>
                <a:ext uri="{FF2B5EF4-FFF2-40B4-BE49-F238E27FC236}">
                  <a16:creationId xmlns:a16="http://schemas.microsoft.com/office/drawing/2014/main" id="{A6FA9533-9043-89D7-200D-D1F3343C4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1" name="Oval 1509">
              <a:extLst>
                <a:ext uri="{FF2B5EF4-FFF2-40B4-BE49-F238E27FC236}">
                  <a16:creationId xmlns:a16="http://schemas.microsoft.com/office/drawing/2014/main" id="{A5ADA4C9-3D10-FA1C-32C6-C4F4E7C1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2" name="Oval 1510">
              <a:extLst>
                <a:ext uri="{FF2B5EF4-FFF2-40B4-BE49-F238E27FC236}">
                  <a16:creationId xmlns:a16="http://schemas.microsoft.com/office/drawing/2014/main" id="{24FA247D-517F-56A8-5CA5-1B882E87D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3" name="Oval 1511">
              <a:extLst>
                <a:ext uri="{FF2B5EF4-FFF2-40B4-BE49-F238E27FC236}">
                  <a16:creationId xmlns:a16="http://schemas.microsoft.com/office/drawing/2014/main" id="{2FAB5158-B63B-BC88-B829-D5EE6AE8F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4" name="Oval 1512">
              <a:extLst>
                <a:ext uri="{FF2B5EF4-FFF2-40B4-BE49-F238E27FC236}">
                  <a16:creationId xmlns:a16="http://schemas.microsoft.com/office/drawing/2014/main" id="{E24E1DC8-4FC1-C8AD-0321-5540BE7E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5" name="Oval 1513">
              <a:extLst>
                <a:ext uri="{FF2B5EF4-FFF2-40B4-BE49-F238E27FC236}">
                  <a16:creationId xmlns:a16="http://schemas.microsoft.com/office/drawing/2014/main" id="{B4412BBA-B5BC-1A23-CD53-82CA78451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6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6" name="Line 1514">
              <a:extLst>
                <a:ext uri="{FF2B5EF4-FFF2-40B4-BE49-F238E27FC236}">
                  <a16:creationId xmlns:a16="http://schemas.microsoft.com/office/drawing/2014/main" id="{6066BF7A-0E25-C2FF-1B29-821A79749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638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7" name="Freeform 1515">
              <a:extLst>
                <a:ext uri="{FF2B5EF4-FFF2-40B4-BE49-F238E27FC236}">
                  <a16:creationId xmlns:a16="http://schemas.microsoft.com/office/drawing/2014/main" id="{9702CC80-07E9-5CF3-37B6-4E779E446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700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8" name="Line 1516">
              <a:extLst>
                <a:ext uri="{FF2B5EF4-FFF2-40B4-BE49-F238E27FC236}">
                  <a16:creationId xmlns:a16="http://schemas.microsoft.com/office/drawing/2014/main" id="{2EF19CB2-87B7-8D76-4FC0-9C9E0164B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740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69" name="Oval 1517">
              <a:extLst>
                <a:ext uri="{FF2B5EF4-FFF2-40B4-BE49-F238E27FC236}">
                  <a16:creationId xmlns:a16="http://schemas.microsoft.com/office/drawing/2014/main" id="{6C311466-B015-3221-10E1-AC1E94C36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0" name="Oval 1518">
              <a:extLst>
                <a:ext uri="{FF2B5EF4-FFF2-40B4-BE49-F238E27FC236}">
                  <a16:creationId xmlns:a16="http://schemas.microsoft.com/office/drawing/2014/main" id="{CCB3D1B2-7A2F-AC55-7288-BF62BE1E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1" name="Oval 1519">
              <a:extLst>
                <a:ext uri="{FF2B5EF4-FFF2-40B4-BE49-F238E27FC236}">
                  <a16:creationId xmlns:a16="http://schemas.microsoft.com/office/drawing/2014/main" id="{F0FFA044-A8FD-3071-1B1F-89A99DDD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2" name="Oval 1520">
              <a:extLst>
                <a:ext uri="{FF2B5EF4-FFF2-40B4-BE49-F238E27FC236}">
                  <a16:creationId xmlns:a16="http://schemas.microsoft.com/office/drawing/2014/main" id="{16EDABEC-2000-44FF-E979-0A213265E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3" name="Oval 1521">
              <a:extLst>
                <a:ext uri="{FF2B5EF4-FFF2-40B4-BE49-F238E27FC236}">
                  <a16:creationId xmlns:a16="http://schemas.microsoft.com/office/drawing/2014/main" id="{FA24C07A-53AF-5D2F-01C8-2864C3CBA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7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4" name="Oval 1522">
              <a:extLst>
                <a:ext uri="{FF2B5EF4-FFF2-40B4-BE49-F238E27FC236}">
                  <a16:creationId xmlns:a16="http://schemas.microsoft.com/office/drawing/2014/main" id="{784D7449-60AB-06A9-AC08-D8C62810F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5" name="Oval 1523">
              <a:extLst>
                <a:ext uri="{FF2B5EF4-FFF2-40B4-BE49-F238E27FC236}">
                  <a16:creationId xmlns:a16="http://schemas.microsoft.com/office/drawing/2014/main" id="{1B55B277-D272-4E4A-B2DC-F2CFB424E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6" name="Oval 1524">
              <a:extLst>
                <a:ext uri="{FF2B5EF4-FFF2-40B4-BE49-F238E27FC236}">
                  <a16:creationId xmlns:a16="http://schemas.microsoft.com/office/drawing/2014/main" id="{6A9A1A7E-F8BD-ACB5-E364-B85EBAC8D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7" name="Oval 1525">
              <a:extLst>
                <a:ext uri="{FF2B5EF4-FFF2-40B4-BE49-F238E27FC236}">
                  <a16:creationId xmlns:a16="http://schemas.microsoft.com/office/drawing/2014/main" id="{2F78B09C-4B22-C812-3A89-ABAD0195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8" name="Oval 1526">
              <a:extLst>
                <a:ext uri="{FF2B5EF4-FFF2-40B4-BE49-F238E27FC236}">
                  <a16:creationId xmlns:a16="http://schemas.microsoft.com/office/drawing/2014/main" id="{354CC078-EC9A-64D3-B959-7A0A79A5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79" name="Oval 1527">
              <a:extLst>
                <a:ext uri="{FF2B5EF4-FFF2-40B4-BE49-F238E27FC236}">
                  <a16:creationId xmlns:a16="http://schemas.microsoft.com/office/drawing/2014/main" id="{D17D9965-E84F-83C2-45A1-B74F55371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0" name="Oval 1528">
              <a:extLst>
                <a:ext uri="{FF2B5EF4-FFF2-40B4-BE49-F238E27FC236}">
                  <a16:creationId xmlns:a16="http://schemas.microsoft.com/office/drawing/2014/main" id="{7C700FBB-F0E3-0E01-05F2-82EB7486B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7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1" name="Line 1529">
              <a:extLst>
                <a:ext uri="{FF2B5EF4-FFF2-40B4-BE49-F238E27FC236}">
                  <a16:creationId xmlns:a16="http://schemas.microsoft.com/office/drawing/2014/main" id="{748D72D7-35BE-16A1-0F48-0DD8AB2B4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740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2" name="Freeform 1530">
              <a:extLst>
                <a:ext uri="{FF2B5EF4-FFF2-40B4-BE49-F238E27FC236}">
                  <a16:creationId xmlns:a16="http://schemas.microsoft.com/office/drawing/2014/main" id="{CB1C4710-F769-374E-6C0F-EF3B63BBF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801"/>
              <a:ext cx="97" cy="76"/>
            </a:xfrm>
            <a:custGeom>
              <a:avLst/>
              <a:gdLst>
                <a:gd name="T0" fmla="*/ 0 w 41"/>
                <a:gd name="T1" fmla="*/ 0 h 32"/>
                <a:gd name="T2" fmla="*/ 25 w 41"/>
                <a:gd name="T3" fmla="*/ 0 h 32"/>
                <a:gd name="T4" fmla="*/ 41 w 41"/>
                <a:gd name="T5" fmla="*/ 16 h 32"/>
                <a:gd name="T6" fmla="*/ 25 w 41"/>
                <a:gd name="T7" fmla="*/ 32 h 32"/>
                <a:gd name="T8" fmla="*/ 0 w 41"/>
                <a:gd name="T9" fmla="*/ 32 h 32"/>
                <a:gd name="T10" fmla="*/ 0 w 4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3" name="Line 1531">
              <a:extLst>
                <a:ext uri="{FF2B5EF4-FFF2-40B4-BE49-F238E27FC236}">
                  <a16:creationId xmlns:a16="http://schemas.microsoft.com/office/drawing/2014/main" id="{BB1900AB-8282-A871-4F8C-458218B58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839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4" name="Oval 1532">
              <a:extLst>
                <a:ext uri="{FF2B5EF4-FFF2-40B4-BE49-F238E27FC236}">
                  <a16:creationId xmlns:a16="http://schemas.microsoft.com/office/drawing/2014/main" id="{E17EA0AE-CF3D-9FB1-7431-C4CFF35E7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5" name="Oval 1533">
              <a:extLst>
                <a:ext uri="{FF2B5EF4-FFF2-40B4-BE49-F238E27FC236}">
                  <a16:creationId xmlns:a16="http://schemas.microsoft.com/office/drawing/2014/main" id="{E9027EEA-68E4-0480-CBD7-CED919B12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6" name="Oval 1534">
              <a:extLst>
                <a:ext uri="{FF2B5EF4-FFF2-40B4-BE49-F238E27FC236}">
                  <a16:creationId xmlns:a16="http://schemas.microsoft.com/office/drawing/2014/main" id="{0850FF4D-50B4-F13B-0BA3-7739557F1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7" name="Oval 1535">
              <a:extLst>
                <a:ext uri="{FF2B5EF4-FFF2-40B4-BE49-F238E27FC236}">
                  <a16:creationId xmlns:a16="http://schemas.microsoft.com/office/drawing/2014/main" id="{8ED61D05-C652-068A-72D4-7BAF740D7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8" name="Oval 1536">
              <a:extLst>
                <a:ext uri="{FF2B5EF4-FFF2-40B4-BE49-F238E27FC236}">
                  <a16:creationId xmlns:a16="http://schemas.microsoft.com/office/drawing/2014/main" id="{359413BA-3AFC-8E87-BD56-1DF71821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8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89" name="Oval 1537">
              <a:extLst>
                <a:ext uri="{FF2B5EF4-FFF2-40B4-BE49-F238E27FC236}">
                  <a16:creationId xmlns:a16="http://schemas.microsoft.com/office/drawing/2014/main" id="{28E75345-3A00-CE98-0291-779B70033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0" name="Oval 1538">
              <a:extLst>
                <a:ext uri="{FF2B5EF4-FFF2-40B4-BE49-F238E27FC236}">
                  <a16:creationId xmlns:a16="http://schemas.microsoft.com/office/drawing/2014/main" id="{E3DC3C5E-B9CC-425E-4149-78F11FFE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1" name="Oval 1539">
              <a:extLst>
                <a:ext uri="{FF2B5EF4-FFF2-40B4-BE49-F238E27FC236}">
                  <a16:creationId xmlns:a16="http://schemas.microsoft.com/office/drawing/2014/main" id="{9FD0E497-8F70-D9B9-16CC-97319637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2" name="Oval 1540">
              <a:extLst>
                <a:ext uri="{FF2B5EF4-FFF2-40B4-BE49-F238E27FC236}">
                  <a16:creationId xmlns:a16="http://schemas.microsoft.com/office/drawing/2014/main" id="{6E0ED53B-A9AE-EC7F-DA4B-C2D83D23C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3" name="Oval 1541">
              <a:extLst>
                <a:ext uri="{FF2B5EF4-FFF2-40B4-BE49-F238E27FC236}">
                  <a16:creationId xmlns:a16="http://schemas.microsoft.com/office/drawing/2014/main" id="{1CE2AEA1-6F7E-F33F-BF68-6312E8EFA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4" name="Oval 1542">
              <a:extLst>
                <a:ext uri="{FF2B5EF4-FFF2-40B4-BE49-F238E27FC236}">
                  <a16:creationId xmlns:a16="http://schemas.microsoft.com/office/drawing/2014/main" id="{569EA414-856F-340F-D7DF-ECB7CEAB8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5" name="Oval 1543">
              <a:extLst>
                <a:ext uri="{FF2B5EF4-FFF2-40B4-BE49-F238E27FC236}">
                  <a16:creationId xmlns:a16="http://schemas.microsoft.com/office/drawing/2014/main" id="{A5EB520D-9C0B-D310-D043-7B01FBC3C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8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6" name="Line 1544">
              <a:extLst>
                <a:ext uri="{FF2B5EF4-FFF2-40B4-BE49-F238E27FC236}">
                  <a16:creationId xmlns:a16="http://schemas.microsoft.com/office/drawing/2014/main" id="{06A1DD3A-84C2-6F35-95D8-5AA7D7CC8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839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7" name="Freeform 1545">
              <a:extLst>
                <a:ext uri="{FF2B5EF4-FFF2-40B4-BE49-F238E27FC236}">
                  <a16:creationId xmlns:a16="http://schemas.microsoft.com/office/drawing/2014/main" id="{C473CEBA-5AC7-414E-AEBF-352DA2E90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1901"/>
              <a:ext cx="97" cy="77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8" name="Line 1546">
              <a:extLst>
                <a:ext uri="{FF2B5EF4-FFF2-40B4-BE49-F238E27FC236}">
                  <a16:creationId xmlns:a16="http://schemas.microsoft.com/office/drawing/2014/main" id="{C2893722-9B83-AF11-B0FB-F6DA4FA44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1938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699" name="Oval 1547">
              <a:extLst>
                <a:ext uri="{FF2B5EF4-FFF2-40B4-BE49-F238E27FC236}">
                  <a16:creationId xmlns:a16="http://schemas.microsoft.com/office/drawing/2014/main" id="{A6A08433-48D6-EDF1-CA19-1381F026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0" name="Oval 1548">
              <a:extLst>
                <a:ext uri="{FF2B5EF4-FFF2-40B4-BE49-F238E27FC236}">
                  <a16:creationId xmlns:a16="http://schemas.microsoft.com/office/drawing/2014/main" id="{30B65AAA-2AF0-F771-63D2-F53D31B5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1" name="Oval 1549">
              <a:extLst>
                <a:ext uri="{FF2B5EF4-FFF2-40B4-BE49-F238E27FC236}">
                  <a16:creationId xmlns:a16="http://schemas.microsoft.com/office/drawing/2014/main" id="{36BDBA72-7742-6401-C65D-9A554A41F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2" name="Oval 1550">
              <a:extLst>
                <a:ext uri="{FF2B5EF4-FFF2-40B4-BE49-F238E27FC236}">
                  <a16:creationId xmlns:a16="http://schemas.microsoft.com/office/drawing/2014/main" id="{E578D1E8-AFF1-583B-999A-04EC4E4C8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3" name="Oval 1551">
              <a:extLst>
                <a:ext uri="{FF2B5EF4-FFF2-40B4-BE49-F238E27FC236}">
                  <a16:creationId xmlns:a16="http://schemas.microsoft.com/office/drawing/2014/main" id="{FCEA806C-CAE4-AF02-16A9-839D09FA1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1922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4" name="Oval 1552">
              <a:extLst>
                <a:ext uri="{FF2B5EF4-FFF2-40B4-BE49-F238E27FC236}">
                  <a16:creationId xmlns:a16="http://schemas.microsoft.com/office/drawing/2014/main" id="{C15120BD-A8D8-7351-736A-63A27C0F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5" name="Oval 1553">
              <a:extLst>
                <a:ext uri="{FF2B5EF4-FFF2-40B4-BE49-F238E27FC236}">
                  <a16:creationId xmlns:a16="http://schemas.microsoft.com/office/drawing/2014/main" id="{6562F54D-CF76-506B-29FF-23DFF93E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6" name="Oval 1554">
              <a:extLst>
                <a:ext uri="{FF2B5EF4-FFF2-40B4-BE49-F238E27FC236}">
                  <a16:creationId xmlns:a16="http://schemas.microsoft.com/office/drawing/2014/main" id="{EC1B1418-6CF2-5B7B-E55F-BD6A54E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7" name="Oval 1555">
              <a:extLst>
                <a:ext uri="{FF2B5EF4-FFF2-40B4-BE49-F238E27FC236}">
                  <a16:creationId xmlns:a16="http://schemas.microsoft.com/office/drawing/2014/main" id="{94FF3172-07CF-FE61-333A-546702229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8" name="Oval 1556">
              <a:extLst>
                <a:ext uri="{FF2B5EF4-FFF2-40B4-BE49-F238E27FC236}">
                  <a16:creationId xmlns:a16="http://schemas.microsoft.com/office/drawing/2014/main" id="{5015484D-4240-ABAF-C911-0691DC7DC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09" name="Oval 1557">
              <a:extLst>
                <a:ext uri="{FF2B5EF4-FFF2-40B4-BE49-F238E27FC236}">
                  <a16:creationId xmlns:a16="http://schemas.microsoft.com/office/drawing/2014/main" id="{EB651C4A-809A-0CA7-41E6-891D35ABC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0" name="Oval 1558">
              <a:extLst>
                <a:ext uri="{FF2B5EF4-FFF2-40B4-BE49-F238E27FC236}">
                  <a16:creationId xmlns:a16="http://schemas.microsoft.com/office/drawing/2014/main" id="{5A1C0A8B-D29E-716D-3F9A-8417A8731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92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1" name="Line 1559">
              <a:extLst>
                <a:ext uri="{FF2B5EF4-FFF2-40B4-BE49-F238E27FC236}">
                  <a16:creationId xmlns:a16="http://schemas.microsoft.com/office/drawing/2014/main" id="{12168CC8-E866-1CD2-050E-8B000C45C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1938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2" name="Freeform 1560">
              <a:extLst>
                <a:ext uri="{FF2B5EF4-FFF2-40B4-BE49-F238E27FC236}">
                  <a16:creationId xmlns:a16="http://schemas.microsoft.com/office/drawing/2014/main" id="{5A216098-DD81-C574-B791-AC1624232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002"/>
              <a:ext cx="97" cy="76"/>
            </a:xfrm>
            <a:custGeom>
              <a:avLst/>
              <a:gdLst>
                <a:gd name="T0" fmla="*/ 0 w 41"/>
                <a:gd name="T1" fmla="*/ 0 h 32"/>
                <a:gd name="T2" fmla="*/ 25 w 41"/>
                <a:gd name="T3" fmla="*/ 0 h 32"/>
                <a:gd name="T4" fmla="*/ 41 w 41"/>
                <a:gd name="T5" fmla="*/ 16 h 32"/>
                <a:gd name="T6" fmla="*/ 25 w 41"/>
                <a:gd name="T7" fmla="*/ 32 h 32"/>
                <a:gd name="T8" fmla="*/ 0 w 41"/>
                <a:gd name="T9" fmla="*/ 32 h 32"/>
                <a:gd name="T10" fmla="*/ 0 w 4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3" name="Line 1561">
              <a:extLst>
                <a:ext uri="{FF2B5EF4-FFF2-40B4-BE49-F238E27FC236}">
                  <a16:creationId xmlns:a16="http://schemas.microsoft.com/office/drawing/2014/main" id="{B5BBCF6C-D5CF-479A-7511-DC0448019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2040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4" name="Oval 1562">
              <a:extLst>
                <a:ext uri="{FF2B5EF4-FFF2-40B4-BE49-F238E27FC236}">
                  <a16:creationId xmlns:a16="http://schemas.microsoft.com/office/drawing/2014/main" id="{66D0A074-075E-BF8C-5B81-9B1D8D7D7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5" name="Oval 1563">
              <a:extLst>
                <a:ext uri="{FF2B5EF4-FFF2-40B4-BE49-F238E27FC236}">
                  <a16:creationId xmlns:a16="http://schemas.microsoft.com/office/drawing/2014/main" id="{4B5C2DF8-93D2-3AD1-BC26-686676292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6" name="Oval 1564">
              <a:extLst>
                <a:ext uri="{FF2B5EF4-FFF2-40B4-BE49-F238E27FC236}">
                  <a16:creationId xmlns:a16="http://schemas.microsoft.com/office/drawing/2014/main" id="{B3D0EC6E-AEBF-7D48-54DF-5CF1A1A7D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7" name="Oval 1565">
              <a:extLst>
                <a:ext uri="{FF2B5EF4-FFF2-40B4-BE49-F238E27FC236}">
                  <a16:creationId xmlns:a16="http://schemas.microsoft.com/office/drawing/2014/main" id="{B635DA6F-5F47-6A56-2D6A-A6EE727B9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8" name="Oval 1566">
              <a:extLst>
                <a:ext uri="{FF2B5EF4-FFF2-40B4-BE49-F238E27FC236}">
                  <a16:creationId xmlns:a16="http://schemas.microsoft.com/office/drawing/2014/main" id="{58C09D17-8435-FE00-2CE0-9CCBCD2D7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0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19" name="Oval 1567">
              <a:extLst>
                <a:ext uri="{FF2B5EF4-FFF2-40B4-BE49-F238E27FC236}">
                  <a16:creationId xmlns:a16="http://schemas.microsoft.com/office/drawing/2014/main" id="{65C3EA1C-5EEC-0111-8FAC-D20737BDF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0" name="Oval 1568">
              <a:extLst>
                <a:ext uri="{FF2B5EF4-FFF2-40B4-BE49-F238E27FC236}">
                  <a16:creationId xmlns:a16="http://schemas.microsoft.com/office/drawing/2014/main" id="{D2B9A5BF-2F07-5E80-D92E-02EC116A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1" name="Oval 1569">
              <a:extLst>
                <a:ext uri="{FF2B5EF4-FFF2-40B4-BE49-F238E27FC236}">
                  <a16:creationId xmlns:a16="http://schemas.microsoft.com/office/drawing/2014/main" id="{54943878-213B-1C78-0511-01D22A74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2" name="Oval 1570">
              <a:extLst>
                <a:ext uri="{FF2B5EF4-FFF2-40B4-BE49-F238E27FC236}">
                  <a16:creationId xmlns:a16="http://schemas.microsoft.com/office/drawing/2014/main" id="{CA333175-53F3-73BB-1B1B-13C36D631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3" name="Oval 1571">
              <a:extLst>
                <a:ext uri="{FF2B5EF4-FFF2-40B4-BE49-F238E27FC236}">
                  <a16:creationId xmlns:a16="http://schemas.microsoft.com/office/drawing/2014/main" id="{70FBD853-B962-2A68-A82B-99E55DE64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4" name="Oval 1572">
              <a:extLst>
                <a:ext uri="{FF2B5EF4-FFF2-40B4-BE49-F238E27FC236}">
                  <a16:creationId xmlns:a16="http://schemas.microsoft.com/office/drawing/2014/main" id="{93BBF151-8BF8-BD92-2095-E7E9CD1C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5" name="Oval 1573">
              <a:extLst>
                <a:ext uri="{FF2B5EF4-FFF2-40B4-BE49-F238E27FC236}">
                  <a16:creationId xmlns:a16="http://schemas.microsoft.com/office/drawing/2014/main" id="{A1E2B954-71ED-C835-AB76-4BB18472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20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6" name="Line 1574">
              <a:extLst>
                <a:ext uri="{FF2B5EF4-FFF2-40B4-BE49-F238E27FC236}">
                  <a16:creationId xmlns:a16="http://schemas.microsoft.com/office/drawing/2014/main" id="{B3DBAE22-4813-7467-11EA-3EE20439A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2040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7" name="Freeform 1575">
              <a:extLst>
                <a:ext uri="{FF2B5EF4-FFF2-40B4-BE49-F238E27FC236}">
                  <a16:creationId xmlns:a16="http://schemas.microsoft.com/office/drawing/2014/main" id="{DAEDA8BB-DEB5-BFB2-46BD-6151992B1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101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6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8" name="Line 1576">
              <a:extLst>
                <a:ext uri="{FF2B5EF4-FFF2-40B4-BE49-F238E27FC236}">
                  <a16:creationId xmlns:a16="http://schemas.microsoft.com/office/drawing/2014/main" id="{05A203C3-6205-828E-039E-34D0AE015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2139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29" name="Oval 1577">
              <a:extLst>
                <a:ext uri="{FF2B5EF4-FFF2-40B4-BE49-F238E27FC236}">
                  <a16:creationId xmlns:a16="http://schemas.microsoft.com/office/drawing/2014/main" id="{5D4C0212-163B-BFEB-4519-9F6937A9A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0" name="Oval 1578">
              <a:extLst>
                <a:ext uri="{FF2B5EF4-FFF2-40B4-BE49-F238E27FC236}">
                  <a16:creationId xmlns:a16="http://schemas.microsoft.com/office/drawing/2014/main" id="{E45B5D09-9D21-DC14-485C-DB9F42871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1" name="Oval 1579">
              <a:extLst>
                <a:ext uri="{FF2B5EF4-FFF2-40B4-BE49-F238E27FC236}">
                  <a16:creationId xmlns:a16="http://schemas.microsoft.com/office/drawing/2014/main" id="{86444054-8707-BA13-0071-CC3048F0C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2" name="Oval 1580">
              <a:extLst>
                <a:ext uri="{FF2B5EF4-FFF2-40B4-BE49-F238E27FC236}">
                  <a16:creationId xmlns:a16="http://schemas.microsoft.com/office/drawing/2014/main" id="{90E8089C-DF09-7157-23B0-C3F16CC75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3" name="Oval 1581">
              <a:extLst>
                <a:ext uri="{FF2B5EF4-FFF2-40B4-BE49-F238E27FC236}">
                  <a16:creationId xmlns:a16="http://schemas.microsoft.com/office/drawing/2014/main" id="{39569B64-7C31-5F38-A316-0DEFB51C3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1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4" name="Oval 1582">
              <a:extLst>
                <a:ext uri="{FF2B5EF4-FFF2-40B4-BE49-F238E27FC236}">
                  <a16:creationId xmlns:a16="http://schemas.microsoft.com/office/drawing/2014/main" id="{37DE0EA5-E053-B898-B395-F2BB9B21B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5" name="Oval 1583">
              <a:extLst>
                <a:ext uri="{FF2B5EF4-FFF2-40B4-BE49-F238E27FC236}">
                  <a16:creationId xmlns:a16="http://schemas.microsoft.com/office/drawing/2014/main" id="{9E4627F6-8E1B-69CD-663C-0C0A601FA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6" name="Oval 1584">
              <a:extLst>
                <a:ext uri="{FF2B5EF4-FFF2-40B4-BE49-F238E27FC236}">
                  <a16:creationId xmlns:a16="http://schemas.microsoft.com/office/drawing/2014/main" id="{6BE929A1-1413-E54F-EC77-5D3F5CB8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7" name="Oval 1585">
              <a:extLst>
                <a:ext uri="{FF2B5EF4-FFF2-40B4-BE49-F238E27FC236}">
                  <a16:creationId xmlns:a16="http://schemas.microsoft.com/office/drawing/2014/main" id="{6FCC59A6-A361-716B-8834-FB2D23BDB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8" name="Oval 1586">
              <a:extLst>
                <a:ext uri="{FF2B5EF4-FFF2-40B4-BE49-F238E27FC236}">
                  <a16:creationId xmlns:a16="http://schemas.microsoft.com/office/drawing/2014/main" id="{71D2665D-1A1B-AB03-166E-5C6842C27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39" name="Oval 1587">
              <a:extLst>
                <a:ext uri="{FF2B5EF4-FFF2-40B4-BE49-F238E27FC236}">
                  <a16:creationId xmlns:a16="http://schemas.microsoft.com/office/drawing/2014/main" id="{5D245EFE-7C11-ED4D-90FC-24C42BADB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0" name="Oval 1588">
              <a:extLst>
                <a:ext uri="{FF2B5EF4-FFF2-40B4-BE49-F238E27FC236}">
                  <a16:creationId xmlns:a16="http://schemas.microsoft.com/office/drawing/2014/main" id="{FA458E27-35B3-1772-A56D-EDFE10E16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21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1" name="Line 1589">
              <a:extLst>
                <a:ext uri="{FF2B5EF4-FFF2-40B4-BE49-F238E27FC236}">
                  <a16:creationId xmlns:a16="http://schemas.microsoft.com/office/drawing/2014/main" id="{D0FA14CA-0568-19D8-A2B8-9DB490E43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2139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2" name="Freeform 1590">
              <a:extLst>
                <a:ext uri="{FF2B5EF4-FFF2-40B4-BE49-F238E27FC236}">
                  <a16:creationId xmlns:a16="http://schemas.microsoft.com/office/drawing/2014/main" id="{2F048121-B81C-CCAD-90F8-99486ECC4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200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3" name="Line 1591">
              <a:extLst>
                <a:ext uri="{FF2B5EF4-FFF2-40B4-BE49-F238E27FC236}">
                  <a16:creationId xmlns:a16="http://schemas.microsoft.com/office/drawing/2014/main" id="{B2ADB941-CDBA-2B9B-3B47-583845DF4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2241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4" name="Oval 1592">
              <a:extLst>
                <a:ext uri="{FF2B5EF4-FFF2-40B4-BE49-F238E27FC236}">
                  <a16:creationId xmlns:a16="http://schemas.microsoft.com/office/drawing/2014/main" id="{679B758F-BA44-39E6-79ED-DA79C35C8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5" name="Oval 1593">
              <a:extLst>
                <a:ext uri="{FF2B5EF4-FFF2-40B4-BE49-F238E27FC236}">
                  <a16:creationId xmlns:a16="http://schemas.microsoft.com/office/drawing/2014/main" id="{5D4CCF30-B000-1F1A-5367-A1A24EA56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6" name="Oval 1594">
              <a:extLst>
                <a:ext uri="{FF2B5EF4-FFF2-40B4-BE49-F238E27FC236}">
                  <a16:creationId xmlns:a16="http://schemas.microsoft.com/office/drawing/2014/main" id="{2B3B784D-0BF6-6013-F792-78E472A38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7" name="Oval 1595">
              <a:extLst>
                <a:ext uri="{FF2B5EF4-FFF2-40B4-BE49-F238E27FC236}">
                  <a16:creationId xmlns:a16="http://schemas.microsoft.com/office/drawing/2014/main" id="{59F1C19B-3B39-834B-3D5D-723D5F2EE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8" name="Oval 1596">
              <a:extLst>
                <a:ext uri="{FF2B5EF4-FFF2-40B4-BE49-F238E27FC236}">
                  <a16:creationId xmlns:a16="http://schemas.microsoft.com/office/drawing/2014/main" id="{B2CDD094-82AE-1D67-333C-FC926D275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224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49" name="Oval 1597">
              <a:extLst>
                <a:ext uri="{FF2B5EF4-FFF2-40B4-BE49-F238E27FC236}">
                  <a16:creationId xmlns:a16="http://schemas.microsoft.com/office/drawing/2014/main" id="{FE93D711-6E7A-82E5-0702-6A58B2FA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0" name="Oval 1598">
              <a:extLst>
                <a:ext uri="{FF2B5EF4-FFF2-40B4-BE49-F238E27FC236}">
                  <a16:creationId xmlns:a16="http://schemas.microsoft.com/office/drawing/2014/main" id="{99ADE55F-D3B1-46EB-176D-5F9111C0C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1" name="Oval 1599">
              <a:extLst>
                <a:ext uri="{FF2B5EF4-FFF2-40B4-BE49-F238E27FC236}">
                  <a16:creationId xmlns:a16="http://schemas.microsoft.com/office/drawing/2014/main" id="{5262FA05-965E-A4AC-A191-F98753374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2" name="Oval 1600">
              <a:extLst>
                <a:ext uri="{FF2B5EF4-FFF2-40B4-BE49-F238E27FC236}">
                  <a16:creationId xmlns:a16="http://schemas.microsoft.com/office/drawing/2014/main" id="{74718669-C38C-B31F-4AD4-8D48F662E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3" name="Oval 1601">
              <a:extLst>
                <a:ext uri="{FF2B5EF4-FFF2-40B4-BE49-F238E27FC236}">
                  <a16:creationId xmlns:a16="http://schemas.microsoft.com/office/drawing/2014/main" id="{A0245C42-0989-0015-7982-91AA1AA34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4" name="Oval 1602">
              <a:extLst>
                <a:ext uri="{FF2B5EF4-FFF2-40B4-BE49-F238E27FC236}">
                  <a16:creationId xmlns:a16="http://schemas.microsoft.com/office/drawing/2014/main" id="{25BDD943-5773-8258-327E-C0509850A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5" name="Oval 1603">
              <a:extLst>
                <a:ext uri="{FF2B5EF4-FFF2-40B4-BE49-F238E27FC236}">
                  <a16:creationId xmlns:a16="http://schemas.microsoft.com/office/drawing/2014/main" id="{430993C4-6F83-A43F-DAFD-CE783ADED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222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6" name="Line 1604">
              <a:extLst>
                <a:ext uri="{FF2B5EF4-FFF2-40B4-BE49-F238E27FC236}">
                  <a16:creationId xmlns:a16="http://schemas.microsoft.com/office/drawing/2014/main" id="{3823EC80-0F11-888E-2050-F0D7BA5BA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2241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7" name="Freeform 1605">
              <a:extLst>
                <a:ext uri="{FF2B5EF4-FFF2-40B4-BE49-F238E27FC236}">
                  <a16:creationId xmlns:a16="http://schemas.microsoft.com/office/drawing/2014/main" id="{E19A0D7C-594A-7620-E251-F32E45A3B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302"/>
              <a:ext cx="97" cy="76"/>
            </a:xfrm>
            <a:custGeom>
              <a:avLst/>
              <a:gdLst>
                <a:gd name="T0" fmla="*/ 0 w 41"/>
                <a:gd name="T1" fmla="*/ 0 h 32"/>
                <a:gd name="T2" fmla="*/ 25 w 41"/>
                <a:gd name="T3" fmla="*/ 0 h 32"/>
                <a:gd name="T4" fmla="*/ 41 w 41"/>
                <a:gd name="T5" fmla="*/ 16 h 32"/>
                <a:gd name="T6" fmla="*/ 25 w 41"/>
                <a:gd name="T7" fmla="*/ 32 h 32"/>
                <a:gd name="T8" fmla="*/ 0 w 41"/>
                <a:gd name="T9" fmla="*/ 32 h 32"/>
                <a:gd name="T10" fmla="*/ 0 w 4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7"/>
                    <a:pt x="41" y="16"/>
                  </a:cubicBezTo>
                  <a:cubicBezTo>
                    <a:pt x="41" y="25"/>
                    <a:pt x="34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8" name="Line 1606">
              <a:extLst>
                <a:ext uri="{FF2B5EF4-FFF2-40B4-BE49-F238E27FC236}">
                  <a16:creationId xmlns:a16="http://schemas.microsoft.com/office/drawing/2014/main" id="{34351901-01EB-D28F-2F11-4D15B30A0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2340"/>
              <a:ext cx="110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59" name="Oval 1607">
              <a:extLst>
                <a:ext uri="{FF2B5EF4-FFF2-40B4-BE49-F238E27FC236}">
                  <a16:creationId xmlns:a16="http://schemas.microsoft.com/office/drawing/2014/main" id="{94E8743A-06ED-E47E-69F6-FC5CD372A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0" name="Oval 1608">
              <a:extLst>
                <a:ext uri="{FF2B5EF4-FFF2-40B4-BE49-F238E27FC236}">
                  <a16:creationId xmlns:a16="http://schemas.microsoft.com/office/drawing/2014/main" id="{2E7C25D7-27D9-5AAB-A58C-76956B05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1" name="Oval 1609">
              <a:extLst>
                <a:ext uri="{FF2B5EF4-FFF2-40B4-BE49-F238E27FC236}">
                  <a16:creationId xmlns:a16="http://schemas.microsoft.com/office/drawing/2014/main" id="{2F1DB7B6-5DCA-3D9D-5CAA-07D462C98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2" name="Oval 1610">
              <a:extLst>
                <a:ext uri="{FF2B5EF4-FFF2-40B4-BE49-F238E27FC236}">
                  <a16:creationId xmlns:a16="http://schemas.microsoft.com/office/drawing/2014/main" id="{CFC3BF42-AEEB-97F4-A787-1D1B30372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3" name="Oval 1611">
              <a:extLst>
                <a:ext uri="{FF2B5EF4-FFF2-40B4-BE49-F238E27FC236}">
                  <a16:creationId xmlns:a16="http://schemas.microsoft.com/office/drawing/2014/main" id="{597FAF6D-3426-798C-15B8-CDD00D26C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323"/>
              <a:ext cx="34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4" name="Oval 1612">
              <a:extLst>
                <a:ext uri="{FF2B5EF4-FFF2-40B4-BE49-F238E27FC236}">
                  <a16:creationId xmlns:a16="http://schemas.microsoft.com/office/drawing/2014/main" id="{C9432B1C-55DE-01F2-58AE-E446562E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5" name="Oval 1613">
              <a:extLst>
                <a:ext uri="{FF2B5EF4-FFF2-40B4-BE49-F238E27FC236}">
                  <a16:creationId xmlns:a16="http://schemas.microsoft.com/office/drawing/2014/main" id="{54BC48AF-0BEB-27FD-0E5C-AEEA1982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6" name="Oval 1614">
              <a:extLst>
                <a:ext uri="{FF2B5EF4-FFF2-40B4-BE49-F238E27FC236}">
                  <a16:creationId xmlns:a16="http://schemas.microsoft.com/office/drawing/2014/main" id="{F29E1846-71D5-AB11-5303-BA3A22502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7" name="Oval 1615">
              <a:extLst>
                <a:ext uri="{FF2B5EF4-FFF2-40B4-BE49-F238E27FC236}">
                  <a16:creationId xmlns:a16="http://schemas.microsoft.com/office/drawing/2014/main" id="{040A4969-953E-148B-00FF-DDC8CE06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8" name="Oval 1616">
              <a:extLst>
                <a:ext uri="{FF2B5EF4-FFF2-40B4-BE49-F238E27FC236}">
                  <a16:creationId xmlns:a16="http://schemas.microsoft.com/office/drawing/2014/main" id="{73729DA0-B703-6A08-5125-AF81AC4F4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69" name="Oval 1617">
              <a:extLst>
                <a:ext uri="{FF2B5EF4-FFF2-40B4-BE49-F238E27FC236}">
                  <a16:creationId xmlns:a16="http://schemas.microsoft.com/office/drawing/2014/main" id="{C2B32673-0A8C-D1E8-44A0-226A3FD82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70" name="Oval 1618">
              <a:extLst>
                <a:ext uri="{FF2B5EF4-FFF2-40B4-BE49-F238E27FC236}">
                  <a16:creationId xmlns:a16="http://schemas.microsoft.com/office/drawing/2014/main" id="{35747CAA-F413-45AD-20B3-50659C7DF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232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71" name="Line 1619">
              <a:extLst>
                <a:ext uri="{FF2B5EF4-FFF2-40B4-BE49-F238E27FC236}">
                  <a16:creationId xmlns:a16="http://schemas.microsoft.com/office/drawing/2014/main" id="{6F76D8FA-A72D-1A25-A696-8FC08BBA8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" y="2340"/>
              <a:ext cx="44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772" name="Freeform 1620">
              <a:extLst>
                <a:ext uri="{FF2B5EF4-FFF2-40B4-BE49-F238E27FC236}">
                  <a16:creationId xmlns:a16="http://schemas.microsoft.com/office/drawing/2014/main" id="{D41DCA0F-0F35-1F9B-7B13-7108AB9E6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401"/>
              <a:ext cx="97" cy="78"/>
            </a:xfrm>
            <a:custGeom>
              <a:avLst/>
              <a:gdLst>
                <a:gd name="T0" fmla="*/ 0 w 41"/>
                <a:gd name="T1" fmla="*/ 0 h 33"/>
                <a:gd name="T2" fmla="*/ 25 w 41"/>
                <a:gd name="T3" fmla="*/ 0 h 33"/>
                <a:gd name="T4" fmla="*/ 41 w 41"/>
                <a:gd name="T5" fmla="*/ 17 h 33"/>
                <a:gd name="T6" fmla="*/ 25 w 41"/>
                <a:gd name="T7" fmla="*/ 33 h 33"/>
                <a:gd name="T8" fmla="*/ 0 w 41"/>
                <a:gd name="T9" fmla="*/ 33 h 33"/>
                <a:gd name="T10" fmla="*/ 0 w 41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1" y="8"/>
                    <a:pt x="41" y="17"/>
                  </a:cubicBezTo>
                  <a:cubicBezTo>
                    <a:pt x="41" y="26"/>
                    <a:pt x="34" y="33"/>
                    <a:pt x="25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6774" name="Line 1622">
            <a:extLst>
              <a:ext uri="{FF2B5EF4-FFF2-40B4-BE49-F238E27FC236}">
                <a16:creationId xmlns:a16="http://schemas.microsoft.com/office/drawing/2014/main" id="{FF0794AA-0B88-DC0D-DCB1-783FAA543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3875088"/>
            <a:ext cx="17510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75" name="Oval 1623">
            <a:extLst>
              <a:ext uri="{FF2B5EF4-FFF2-40B4-BE49-F238E27FC236}">
                <a16:creationId xmlns:a16="http://schemas.microsoft.com/office/drawing/2014/main" id="{0B973672-712E-2253-0126-1977E3F97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76" name="Oval 1624">
            <a:extLst>
              <a:ext uri="{FF2B5EF4-FFF2-40B4-BE49-F238E27FC236}">
                <a16:creationId xmlns:a16="http://schemas.microsoft.com/office/drawing/2014/main" id="{7C269CCD-A39A-9C0F-D98E-3BBA7AA6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77" name="Oval 1625">
            <a:extLst>
              <a:ext uri="{FF2B5EF4-FFF2-40B4-BE49-F238E27FC236}">
                <a16:creationId xmlns:a16="http://schemas.microsoft.com/office/drawing/2014/main" id="{6B47AF86-FE01-E724-D15B-A7F3385AB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78" name="Oval 1626">
            <a:extLst>
              <a:ext uri="{FF2B5EF4-FFF2-40B4-BE49-F238E27FC236}">
                <a16:creationId xmlns:a16="http://schemas.microsoft.com/office/drawing/2014/main" id="{997EAD42-1FD3-1143-4085-9A573C7D0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84968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79" name="Oval 1627">
            <a:extLst>
              <a:ext uri="{FF2B5EF4-FFF2-40B4-BE49-F238E27FC236}">
                <a16:creationId xmlns:a16="http://schemas.microsoft.com/office/drawing/2014/main" id="{EC0E295F-ACE7-D45F-AC22-02BD342AC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849688"/>
            <a:ext cx="53975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0" name="Oval 1628">
            <a:extLst>
              <a:ext uri="{FF2B5EF4-FFF2-40B4-BE49-F238E27FC236}">
                <a16:creationId xmlns:a16="http://schemas.microsoft.com/office/drawing/2014/main" id="{BB4E9534-600C-73D3-F063-B8B5C701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1" name="Oval 1629">
            <a:extLst>
              <a:ext uri="{FF2B5EF4-FFF2-40B4-BE49-F238E27FC236}">
                <a16:creationId xmlns:a16="http://schemas.microsoft.com/office/drawing/2014/main" id="{FE54DED5-E09F-C7D9-88FF-5488BC0AC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384968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2" name="Oval 1630">
            <a:extLst>
              <a:ext uri="{FF2B5EF4-FFF2-40B4-BE49-F238E27FC236}">
                <a16:creationId xmlns:a16="http://schemas.microsoft.com/office/drawing/2014/main" id="{CCB5776F-EE2A-F415-489F-4D474BC9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384968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3" name="Oval 1631">
            <a:extLst>
              <a:ext uri="{FF2B5EF4-FFF2-40B4-BE49-F238E27FC236}">
                <a16:creationId xmlns:a16="http://schemas.microsoft.com/office/drawing/2014/main" id="{7D1B81AF-BA07-6322-3015-33D82618B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4" name="Oval 1632">
            <a:extLst>
              <a:ext uri="{FF2B5EF4-FFF2-40B4-BE49-F238E27FC236}">
                <a16:creationId xmlns:a16="http://schemas.microsoft.com/office/drawing/2014/main" id="{ED911FB3-F88F-3998-DE03-37E44B706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384968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5" name="Oval 1633">
            <a:extLst>
              <a:ext uri="{FF2B5EF4-FFF2-40B4-BE49-F238E27FC236}">
                <a16:creationId xmlns:a16="http://schemas.microsoft.com/office/drawing/2014/main" id="{9260155E-2F30-302C-E780-9122F4161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84968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6" name="Oval 1634">
            <a:extLst>
              <a:ext uri="{FF2B5EF4-FFF2-40B4-BE49-F238E27FC236}">
                <a16:creationId xmlns:a16="http://schemas.microsoft.com/office/drawing/2014/main" id="{D2BB8B67-9194-A5FC-0CD9-83025E8A3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384968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7" name="Line 1635">
            <a:extLst>
              <a:ext uri="{FF2B5EF4-FFF2-40B4-BE49-F238E27FC236}">
                <a16:creationId xmlns:a16="http://schemas.microsoft.com/office/drawing/2014/main" id="{B8082DA8-DA5B-691E-96BB-2E60C10C6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3875088"/>
            <a:ext cx="700088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8" name="Freeform 1636">
            <a:extLst>
              <a:ext uri="{FF2B5EF4-FFF2-40B4-BE49-F238E27FC236}">
                <a16:creationId xmlns:a16="http://schemas.microsoft.com/office/drawing/2014/main" id="{DF390EED-6699-8927-E604-DE6C24915F96}"/>
              </a:ext>
            </a:extLst>
          </p:cNvPr>
          <p:cNvSpPr>
            <a:spLocks/>
          </p:cNvSpPr>
          <p:nvPr/>
        </p:nvSpPr>
        <p:spPr bwMode="auto">
          <a:xfrm>
            <a:off x="7904163" y="3973513"/>
            <a:ext cx="153987" cy="119062"/>
          </a:xfrm>
          <a:custGeom>
            <a:avLst/>
            <a:gdLst>
              <a:gd name="T0" fmla="*/ 0 w 41"/>
              <a:gd name="T1" fmla="*/ 0 h 32"/>
              <a:gd name="T2" fmla="*/ 25 w 41"/>
              <a:gd name="T3" fmla="*/ 0 h 32"/>
              <a:gd name="T4" fmla="*/ 41 w 41"/>
              <a:gd name="T5" fmla="*/ 16 h 32"/>
              <a:gd name="T6" fmla="*/ 25 w 41"/>
              <a:gd name="T7" fmla="*/ 32 h 32"/>
              <a:gd name="T8" fmla="*/ 0 w 41"/>
              <a:gd name="T9" fmla="*/ 32 h 32"/>
              <a:gd name="T10" fmla="*/ 0 w 4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2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2"/>
                  <a:pt x="2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0"/>
                </a:ln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89" name="Line 1637">
            <a:extLst>
              <a:ext uri="{FF2B5EF4-FFF2-40B4-BE49-F238E27FC236}">
                <a16:creationId xmlns:a16="http://schemas.microsoft.com/office/drawing/2014/main" id="{089FAC80-6B00-3E54-3179-C2E4979ED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4033838"/>
            <a:ext cx="17510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0" name="Oval 1638">
            <a:extLst>
              <a:ext uri="{FF2B5EF4-FFF2-40B4-BE49-F238E27FC236}">
                <a16:creationId xmlns:a16="http://schemas.microsoft.com/office/drawing/2014/main" id="{AC2E3EE4-57BB-F33A-E01B-C6812011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1" name="Oval 1639">
            <a:extLst>
              <a:ext uri="{FF2B5EF4-FFF2-40B4-BE49-F238E27FC236}">
                <a16:creationId xmlns:a16="http://schemas.microsoft.com/office/drawing/2014/main" id="{BBB1FE8D-4035-72B7-8276-880964A6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2" name="Oval 1640">
            <a:extLst>
              <a:ext uri="{FF2B5EF4-FFF2-40B4-BE49-F238E27FC236}">
                <a16:creationId xmlns:a16="http://schemas.microsoft.com/office/drawing/2014/main" id="{1C360650-462D-935A-4EF3-EBDB94C31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3" name="Oval 1641">
            <a:extLst>
              <a:ext uri="{FF2B5EF4-FFF2-40B4-BE49-F238E27FC236}">
                <a16:creationId xmlns:a16="http://schemas.microsoft.com/office/drawing/2014/main" id="{882445B1-34D5-7C53-3D45-C35593B8D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00685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4" name="Oval 1642">
            <a:extLst>
              <a:ext uri="{FF2B5EF4-FFF2-40B4-BE49-F238E27FC236}">
                <a16:creationId xmlns:a16="http://schemas.microsoft.com/office/drawing/2014/main" id="{8BB669B2-E6E2-2EAD-B501-BF1370FAD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006850"/>
            <a:ext cx="53975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5" name="Oval 1643">
            <a:extLst>
              <a:ext uri="{FF2B5EF4-FFF2-40B4-BE49-F238E27FC236}">
                <a16:creationId xmlns:a16="http://schemas.microsoft.com/office/drawing/2014/main" id="{8E7D8956-076A-0041-1883-06A842F0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6" name="Oval 1644">
            <a:extLst>
              <a:ext uri="{FF2B5EF4-FFF2-40B4-BE49-F238E27FC236}">
                <a16:creationId xmlns:a16="http://schemas.microsoft.com/office/drawing/2014/main" id="{19A57B5A-502A-DD74-781A-B52A08281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400685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7" name="Oval 1645">
            <a:extLst>
              <a:ext uri="{FF2B5EF4-FFF2-40B4-BE49-F238E27FC236}">
                <a16:creationId xmlns:a16="http://schemas.microsoft.com/office/drawing/2014/main" id="{62549EE8-1D4C-C087-EAB4-D23423925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00685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8" name="Oval 1646">
            <a:extLst>
              <a:ext uri="{FF2B5EF4-FFF2-40B4-BE49-F238E27FC236}">
                <a16:creationId xmlns:a16="http://schemas.microsoft.com/office/drawing/2014/main" id="{FA739445-31A2-A9DB-DC5F-C60EACBB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799" name="Oval 1647">
            <a:extLst>
              <a:ext uri="{FF2B5EF4-FFF2-40B4-BE49-F238E27FC236}">
                <a16:creationId xmlns:a16="http://schemas.microsoft.com/office/drawing/2014/main" id="{75C885FF-099D-BBC9-1D05-ED07D5C4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400685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0" name="Oval 1648">
            <a:extLst>
              <a:ext uri="{FF2B5EF4-FFF2-40B4-BE49-F238E27FC236}">
                <a16:creationId xmlns:a16="http://schemas.microsoft.com/office/drawing/2014/main" id="{46D1A0A4-F576-C7F0-2D76-D5F59123A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00685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1" name="Oval 1649">
            <a:extLst>
              <a:ext uri="{FF2B5EF4-FFF2-40B4-BE49-F238E27FC236}">
                <a16:creationId xmlns:a16="http://schemas.microsoft.com/office/drawing/2014/main" id="{9BDD033B-D1F2-5247-0653-D2BA476D0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400685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2" name="Line 1650">
            <a:extLst>
              <a:ext uri="{FF2B5EF4-FFF2-40B4-BE49-F238E27FC236}">
                <a16:creationId xmlns:a16="http://schemas.microsoft.com/office/drawing/2014/main" id="{02AC57C4-691C-7FB7-6C35-1A3C9C78C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4033838"/>
            <a:ext cx="700088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3" name="Freeform 1651">
            <a:extLst>
              <a:ext uri="{FF2B5EF4-FFF2-40B4-BE49-F238E27FC236}">
                <a16:creationId xmlns:a16="http://schemas.microsoft.com/office/drawing/2014/main" id="{8E903774-0E18-65B8-5021-43619C3E6AEE}"/>
              </a:ext>
            </a:extLst>
          </p:cNvPr>
          <p:cNvSpPr>
            <a:spLocks/>
          </p:cNvSpPr>
          <p:nvPr/>
        </p:nvSpPr>
        <p:spPr bwMode="auto">
          <a:xfrm>
            <a:off x="7904163" y="4130675"/>
            <a:ext cx="153987" cy="123825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4" name="Line 1652">
            <a:extLst>
              <a:ext uri="{FF2B5EF4-FFF2-40B4-BE49-F238E27FC236}">
                <a16:creationId xmlns:a16="http://schemas.microsoft.com/office/drawing/2014/main" id="{9A957B35-6CB0-2042-8600-40AD74ADC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4191000"/>
            <a:ext cx="17510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5" name="Oval 1653">
            <a:extLst>
              <a:ext uri="{FF2B5EF4-FFF2-40B4-BE49-F238E27FC236}">
                <a16:creationId xmlns:a16="http://schemas.microsoft.com/office/drawing/2014/main" id="{4962EE20-EAF6-FD9F-66A7-3E9FD0C5A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6" name="Oval 1654">
            <a:extLst>
              <a:ext uri="{FF2B5EF4-FFF2-40B4-BE49-F238E27FC236}">
                <a16:creationId xmlns:a16="http://schemas.microsoft.com/office/drawing/2014/main" id="{94BA0D3A-86CC-79AA-F2C1-21ECC3B7F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7" name="Oval 1655">
            <a:extLst>
              <a:ext uri="{FF2B5EF4-FFF2-40B4-BE49-F238E27FC236}">
                <a16:creationId xmlns:a16="http://schemas.microsoft.com/office/drawing/2014/main" id="{60B709EB-5903-2298-2A0D-4CF58E863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8" name="Oval 1656">
            <a:extLst>
              <a:ext uri="{FF2B5EF4-FFF2-40B4-BE49-F238E27FC236}">
                <a16:creationId xmlns:a16="http://schemas.microsoft.com/office/drawing/2014/main" id="{EBEABADF-190B-0CC2-A615-B741A84B1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64013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09" name="Oval 1657">
            <a:extLst>
              <a:ext uri="{FF2B5EF4-FFF2-40B4-BE49-F238E27FC236}">
                <a16:creationId xmlns:a16="http://schemas.microsoft.com/office/drawing/2014/main" id="{D593A54B-B01C-8EFA-B41F-B8CD0B9B0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64013"/>
            <a:ext cx="53975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0" name="Oval 1658">
            <a:extLst>
              <a:ext uri="{FF2B5EF4-FFF2-40B4-BE49-F238E27FC236}">
                <a16:creationId xmlns:a16="http://schemas.microsoft.com/office/drawing/2014/main" id="{A6A91739-71F4-5BF0-1050-5EE7F01C4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1" name="Oval 1659">
            <a:extLst>
              <a:ext uri="{FF2B5EF4-FFF2-40B4-BE49-F238E27FC236}">
                <a16:creationId xmlns:a16="http://schemas.microsoft.com/office/drawing/2014/main" id="{57D1CD25-710D-189A-2C85-F9E7E7024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4164013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2" name="Oval 1660">
            <a:extLst>
              <a:ext uri="{FF2B5EF4-FFF2-40B4-BE49-F238E27FC236}">
                <a16:creationId xmlns:a16="http://schemas.microsoft.com/office/drawing/2014/main" id="{2BA892FE-5524-F9D8-4E4B-FEBB01092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164013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3" name="Oval 1661">
            <a:extLst>
              <a:ext uri="{FF2B5EF4-FFF2-40B4-BE49-F238E27FC236}">
                <a16:creationId xmlns:a16="http://schemas.microsoft.com/office/drawing/2014/main" id="{E869FDAA-B4CF-DCAC-5735-520135343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4" name="Oval 1662">
            <a:extLst>
              <a:ext uri="{FF2B5EF4-FFF2-40B4-BE49-F238E27FC236}">
                <a16:creationId xmlns:a16="http://schemas.microsoft.com/office/drawing/2014/main" id="{DBF3F253-0B50-9646-1C83-2020D8A96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4164013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5" name="Oval 1663">
            <a:extLst>
              <a:ext uri="{FF2B5EF4-FFF2-40B4-BE49-F238E27FC236}">
                <a16:creationId xmlns:a16="http://schemas.microsoft.com/office/drawing/2014/main" id="{CA24CE81-C09E-8AF2-EEAD-C6E60C156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64013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6" name="Oval 1664">
            <a:extLst>
              <a:ext uri="{FF2B5EF4-FFF2-40B4-BE49-F238E27FC236}">
                <a16:creationId xmlns:a16="http://schemas.microsoft.com/office/drawing/2014/main" id="{2908DD18-C1F4-5DCA-09B7-FEABBA31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4164013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7" name="Line 1665">
            <a:extLst>
              <a:ext uri="{FF2B5EF4-FFF2-40B4-BE49-F238E27FC236}">
                <a16:creationId xmlns:a16="http://schemas.microsoft.com/office/drawing/2014/main" id="{DB1EB4BF-EFAD-4354-C713-F6B5715F3B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4191000"/>
            <a:ext cx="700088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8" name="Freeform 1666">
            <a:extLst>
              <a:ext uri="{FF2B5EF4-FFF2-40B4-BE49-F238E27FC236}">
                <a16:creationId xmlns:a16="http://schemas.microsoft.com/office/drawing/2014/main" id="{A49AFEAE-8068-C3F0-14B7-8BDE6DB247F7}"/>
              </a:ext>
            </a:extLst>
          </p:cNvPr>
          <p:cNvSpPr>
            <a:spLocks/>
          </p:cNvSpPr>
          <p:nvPr/>
        </p:nvSpPr>
        <p:spPr bwMode="auto">
          <a:xfrm>
            <a:off x="7904163" y="4292600"/>
            <a:ext cx="153987" cy="119063"/>
          </a:xfrm>
          <a:custGeom>
            <a:avLst/>
            <a:gdLst>
              <a:gd name="T0" fmla="*/ 0 w 41"/>
              <a:gd name="T1" fmla="*/ 0 h 32"/>
              <a:gd name="T2" fmla="*/ 25 w 41"/>
              <a:gd name="T3" fmla="*/ 0 h 32"/>
              <a:gd name="T4" fmla="*/ 41 w 41"/>
              <a:gd name="T5" fmla="*/ 16 h 32"/>
              <a:gd name="T6" fmla="*/ 25 w 41"/>
              <a:gd name="T7" fmla="*/ 32 h 32"/>
              <a:gd name="T8" fmla="*/ 0 w 41"/>
              <a:gd name="T9" fmla="*/ 32 h 32"/>
              <a:gd name="T10" fmla="*/ 0 w 41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2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2"/>
                  <a:pt x="25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0"/>
                </a:ln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19" name="Line 1667">
            <a:extLst>
              <a:ext uri="{FF2B5EF4-FFF2-40B4-BE49-F238E27FC236}">
                <a16:creationId xmlns:a16="http://schemas.microsoft.com/office/drawing/2014/main" id="{E9F5027B-FA22-5EE4-8AE2-44890C81EA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4351338"/>
            <a:ext cx="17510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0" name="Oval 1668">
            <a:extLst>
              <a:ext uri="{FF2B5EF4-FFF2-40B4-BE49-F238E27FC236}">
                <a16:creationId xmlns:a16="http://schemas.microsoft.com/office/drawing/2014/main" id="{D959F03F-4348-51A4-4FE9-120E432D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1" name="Oval 1669">
            <a:extLst>
              <a:ext uri="{FF2B5EF4-FFF2-40B4-BE49-F238E27FC236}">
                <a16:creationId xmlns:a16="http://schemas.microsoft.com/office/drawing/2014/main" id="{983A1CF0-90DF-AA42-F1DB-9D8F6CE77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2" name="Oval 1670">
            <a:extLst>
              <a:ext uri="{FF2B5EF4-FFF2-40B4-BE49-F238E27FC236}">
                <a16:creationId xmlns:a16="http://schemas.microsoft.com/office/drawing/2014/main" id="{69D4D6D3-8A03-0A6E-B3F0-1FB9B8F7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3" name="Oval 1671">
            <a:extLst>
              <a:ext uri="{FF2B5EF4-FFF2-40B4-BE49-F238E27FC236}">
                <a16:creationId xmlns:a16="http://schemas.microsoft.com/office/drawing/2014/main" id="{0A91ED2C-B1BE-86FF-3C70-BE7E7A569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32593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4" name="Oval 1672">
            <a:extLst>
              <a:ext uri="{FF2B5EF4-FFF2-40B4-BE49-F238E27FC236}">
                <a16:creationId xmlns:a16="http://schemas.microsoft.com/office/drawing/2014/main" id="{39887ED7-3093-3268-C7F4-B0DDDD7E5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325938"/>
            <a:ext cx="53975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5" name="Oval 1673">
            <a:extLst>
              <a:ext uri="{FF2B5EF4-FFF2-40B4-BE49-F238E27FC236}">
                <a16:creationId xmlns:a16="http://schemas.microsoft.com/office/drawing/2014/main" id="{D0D8F587-2C9F-17C3-5B19-3B341CD63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6" name="Oval 1674">
            <a:extLst>
              <a:ext uri="{FF2B5EF4-FFF2-40B4-BE49-F238E27FC236}">
                <a16:creationId xmlns:a16="http://schemas.microsoft.com/office/drawing/2014/main" id="{776A5E9F-0DE5-72D9-DF9A-C9521B23A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432593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7" name="Oval 1675">
            <a:extLst>
              <a:ext uri="{FF2B5EF4-FFF2-40B4-BE49-F238E27FC236}">
                <a16:creationId xmlns:a16="http://schemas.microsoft.com/office/drawing/2014/main" id="{35A55A0E-F853-43F4-35D3-6D198F59F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32593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8" name="Oval 1676">
            <a:extLst>
              <a:ext uri="{FF2B5EF4-FFF2-40B4-BE49-F238E27FC236}">
                <a16:creationId xmlns:a16="http://schemas.microsoft.com/office/drawing/2014/main" id="{EB5D2B0A-9E34-BE88-1EB7-D8628635D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29" name="Oval 1677">
            <a:extLst>
              <a:ext uri="{FF2B5EF4-FFF2-40B4-BE49-F238E27FC236}">
                <a16:creationId xmlns:a16="http://schemas.microsoft.com/office/drawing/2014/main" id="{8189DCEB-045B-F684-ED84-1092A9F8D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4325938"/>
            <a:ext cx="52388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0" name="Oval 1678">
            <a:extLst>
              <a:ext uri="{FF2B5EF4-FFF2-40B4-BE49-F238E27FC236}">
                <a16:creationId xmlns:a16="http://schemas.microsoft.com/office/drawing/2014/main" id="{2A722786-0B50-866B-4D9A-61D20E7F5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32593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1" name="Oval 1679">
            <a:extLst>
              <a:ext uri="{FF2B5EF4-FFF2-40B4-BE49-F238E27FC236}">
                <a16:creationId xmlns:a16="http://schemas.microsoft.com/office/drawing/2014/main" id="{24AF4A50-874D-355B-CB97-85F1747E9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4325938"/>
            <a:ext cx="52387" cy="52387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2" name="Line 1680">
            <a:extLst>
              <a:ext uri="{FF2B5EF4-FFF2-40B4-BE49-F238E27FC236}">
                <a16:creationId xmlns:a16="http://schemas.microsoft.com/office/drawing/2014/main" id="{3E202B16-F10F-45E3-C655-1074F147B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4351338"/>
            <a:ext cx="700088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3" name="Freeform 1681">
            <a:extLst>
              <a:ext uri="{FF2B5EF4-FFF2-40B4-BE49-F238E27FC236}">
                <a16:creationId xmlns:a16="http://schemas.microsoft.com/office/drawing/2014/main" id="{925930A1-C62E-82B5-1248-D8BA8C343CFC}"/>
              </a:ext>
            </a:extLst>
          </p:cNvPr>
          <p:cNvSpPr>
            <a:spLocks/>
          </p:cNvSpPr>
          <p:nvPr/>
        </p:nvSpPr>
        <p:spPr bwMode="auto">
          <a:xfrm>
            <a:off x="7904163" y="4449763"/>
            <a:ext cx="153987" cy="123825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6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7"/>
                  <a:pt x="41" y="16"/>
                </a:cubicBezTo>
                <a:cubicBezTo>
                  <a:pt x="41" y="25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4" name="Line 1682">
            <a:extLst>
              <a:ext uri="{FF2B5EF4-FFF2-40B4-BE49-F238E27FC236}">
                <a16:creationId xmlns:a16="http://schemas.microsoft.com/office/drawing/2014/main" id="{26814977-8905-9762-EA38-34661F1FB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4510088"/>
            <a:ext cx="1751013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5" name="Oval 1683">
            <a:extLst>
              <a:ext uri="{FF2B5EF4-FFF2-40B4-BE49-F238E27FC236}">
                <a16:creationId xmlns:a16="http://schemas.microsoft.com/office/drawing/2014/main" id="{523530EE-6533-1165-164C-43CC23A5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6" name="Oval 1684">
            <a:extLst>
              <a:ext uri="{FF2B5EF4-FFF2-40B4-BE49-F238E27FC236}">
                <a16:creationId xmlns:a16="http://schemas.microsoft.com/office/drawing/2014/main" id="{73CEF3AA-9504-B53A-9B2A-08639756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7" name="Oval 1685">
            <a:extLst>
              <a:ext uri="{FF2B5EF4-FFF2-40B4-BE49-F238E27FC236}">
                <a16:creationId xmlns:a16="http://schemas.microsoft.com/office/drawing/2014/main" id="{37867488-2F81-38F2-A5A0-814C248E2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8" name="Oval 1686">
            <a:extLst>
              <a:ext uri="{FF2B5EF4-FFF2-40B4-BE49-F238E27FC236}">
                <a16:creationId xmlns:a16="http://schemas.microsoft.com/office/drawing/2014/main" id="{6E340232-005D-F7C4-0136-54FB43379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48310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39" name="Oval 1687">
            <a:extLst>
              <a:ext uri="{FF2B5EF4-FFF2-40B4-BE49-F238E27FC236}">
                <a16:creationId xmlns:a16="http://schemas.microsoft.com/office/drawing/2014/main" id="{2E57CFFD-28E2-C240-56F0-77ABA7B5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483100"/>
            <a:ext cx="53975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0" name="Oval 1688">
            <a:extLst>
              <a:ext uri="{FF2B5EF4-FFF2-40B4-BE49-F238E27FC236}">
                <a16:creationId xmlns:a16="http://schemas.microsoft.com/office/drawing/2014/main" id="{BD1DA075-54E2-6812-6F0A-6B3A6AD2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1" name="Oval 1689">
            <a:extLst>
              <a:ext uri="{FF2B5EF4-FFF2-40B4-BE49-F238E27FC236}">
                <a16:creationId xmlns:a16="http://schemas.microsoft.com/office/drawing/2014/main" id="{6BE59BB3-93ED-42B2-4F90-0FC02CCB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448310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2" name="Oval 1690">
            <a:extLst>
              <a:ext uri="{FF2B5EF4-FFF2-40B4-BE49-F238E27FC236}">
                <a16:creationId xmlns:a16="http://schemas.microsoft.com/office/drawing/2014/main" id="{72814552-FD75-ED11-394C-7C84A8B09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48310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3" name="Oval 1691">
            <a:extLst>
              <a:ext uri="{FF2B5EF4-FFF2-40B4-BE49-F238E27FC236}">
                <a16:creationId xmlns:a16="http://schemas.microsoft.com/office/drawing/2014/main" id="{68730335-3F3E-B06C-281B-CD98DF940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4" name="Oval 1692">
            <a:extLst>
              <a:ext uri="{FF2B5EF4-FFF2-40B4-BE49-F238E27FC236}">
                <a16:creationId xmlns:a16="http://schemas.microsoft.com/office/drawing/2014/main" id="{C635A9AA-830E-B645-8F0A-6E4C37636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4483100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5" name="Oval 1693">
            <a:extLst>
              <a:ext uri="{FF2B5EF4-FFF2-40B4-BE49-F238E27FC236}">
                <a16:creationId xmlns:a16="http://schemas.microsoft.com/office/drawing/2014/main" id="{E911BAC6-BE1A-06A1-2673-5C89499EA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48310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6" name="Oval 1694">
            <a:extLst>
              <a:ext uri="{FF2B5EF4-FFF2-40B4-BE49-F238E27FC236}">
                <a16:creationId xmlns:a16="http://schemas.microsoft.com/office/drawing/2014/main" id="{C305E3DB-4323-5B73-92F6-934F7FF1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4483100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7" name="Line 1695">
            <a:extLst>
              <a:ext uri="{FF2B5EF4-FFF2-40B4-BE49-F238E27FC236}">
                <a16:creationId xmlns:a16="http://schemas.microsoft.com/office/drawing/2014/main" id="{AF96891A-5124-1F95-214C-91EEF7891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4510088"/>
            <a:ext cx="700088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8" name="Freeform 1696">
            <a:extLst>
              <a:ext uri="{FF2B5EF4-FFF2-40B4-BE49-F238E27FC236}">
                <a16:creationId xmlns:a16="http://schemas.microsoft.com/office/drawing/2014/main" id="{EBD34E83-4DCA-0AE7-07D9-11AD4350807E}"/>
              </a:ext>
            </a:extLst>
          </p:cNvPr>
          <p:cNvSpPr>
            <a:spLocks/>
          </p:cNvSpPr>
          <p:nvPr/>
        </p:nvSpPr>
        <p:spPr bwMode="auto">
          <a:xfrm>
            <a:off x="7904163" y="4606925"/>
            <a:ext cx="153987" cy="123825"/>
          </a:xfrm>
          <a:custGeom>
            <a:avLst/>
            <a:gdLst>
              <a:gd name="T0" fmla="*/ 0 w 41"/>
              <a:gd name="T1" fmla="*/ 0 h 33"/>
              <a:gd name="T2" fmla="*/ 25 w 41"/>
              <a:gd name="T3" fmla="*/ 0 h 33"/>
              <a:gd name="T4" fmla="*/ 41 w 41"/>
              <a:gd name="T5" fmla="*/ 17 h 33"/>
              <a:gd name="T6" fmla="*/ 25 w 41"/>
              <a:gd name="T7" fmla="*/ 33 h 33"/>
              <a:gd name="T8" fmla="*/ 0 w 41"/>
              <a:gd name="T9" fmla="*/ 33 h 33"/>
              <a:gd name="T10" fmla="*/ 0 w 41"/>
              <a:gd name="T11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33">
                <a:moveTo>
                  <a:pt x="0" y="0"/>
                </a:moveTo>
                <a:cubicBezTo>
                  <a:pt x="25" y="0"/>
                  <a:pt x="25" y="0"/>
                  <a:pt x="25" y="0"/>
                </a:cubicBezTo>
                <a:cubicBezTo>
                  <a:pt x="34" y="0"/>
                  <a:pt x="41" y="8"/>
                  <a:pt x="41" y="17"/>
                </a:cubicBezTo>
                <a:cubicBezTo>
                  <a:pt x="41" y="26"/>
                  <a:pt x="34" y="33"/>
                  <a:pt x="25" y="33"/>
                </a:cubicBezTo>
                <a:cubicBezTo>
                  <a:pt x="0" y="33"/>
                  <a:pt x="0" y="33"/>
                  <a:pt x="0" y="33"/>
                </a:cubicBezTo>
                <a:lnTo>
                  <a:pt x="0" y="0"/>
                </a:ln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49" name="Line 1697">
            <a:extLst>
              <a:ext uri="{FF2B5EF4-FFF2-40B4-BE49-F238E27FC236}">
                <a16:creationId xmlns:a16="http://schemas.microsoft.com/office/drawing/2014/main" id="{B4E12FA0-A6AB-F309-85FB-DB156C432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4670425"/>
            <a:ext cx="1751013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0" name="Oval 1698">
            <a:extLst>
              <a:ext uri="{FF2B5EF4-FFF2-40B4-BE49-F238E27FC236}">
                <a16:creationId xmlns:a16="http://schemas.microsoft.com/office/drawing/2014/main" id="{D1EA49A1-6FEA-5FE3-4AAE-933BB2CAD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1" name="Oval 1699">
            <a:extLst>
              <a:ext uri="{FF2B5EF4-FFF2-40B4-BE49-F238E27FC236}">
                <a16:creationId xmlns:a16="http://schemas.microsoft.com/office/drawing/2014/main" id="{126C56A1-CABF-542A-D929-2C958E54D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2" name="Oval 1700">
            <a:extLst>
              <a:ext uri="{FF2B5EF4-FFF2-40B4-BE49-F238E27FC236}">
                <a16:creationId xmlns:a16="http://schemas.microsoft.com/office/drawing/2014/main" id="{2EFE9406-C213-E818-B17A-914EA197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3" name="Oval 1701">
            <a:extLst>
              <a:ext uri="{FF2B5EF4-FFF2-40B4-BE49-F238E27FC236}">
                <a16:creationId xmlns:a16="http://schemas.microsoft.com/office/drawing/2014/main" id="{CBB03E63-4514-D4ED-E12D-074B609E2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645025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4" name="Oval 1702">
            <a:extLst>
              <a:ext uri="{FF2B5EF4-FFF2-40B4-BE49-F238E27FC236}">
                <a16:creationId xmlns:a16="http://schemas.microsoft.com/office/drawing/2014/main" id="{DE0C9D26-88A7-F87C-FC0F-208416974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645025"/>
            <a:ext cx="53975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5" name="Oval 1703">
            <a:extLst>
              <a:ext uri="{FF2B5EF4-FFF2-40B4-BE49-F238E27FC236}">
                <a16:creationId xmlns:a16="http://schemas.microsoft.com/office/drawing/2014/main" id="{3AABDF81-16C8-51F5-764D-472CE272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6" name="Oval 1704">
            <a:extLst>
              <a:ext uri="{FF2B5EF4-FFF2-40B4-BE49-F238E27FC236}">
                <a16:creationId xmlns:a16="http://schemas.microsoft.com/office/drawing/2014/main" id="{01842D3C-1502-AF64-EBBE-3325D961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038" y="4645025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7" name="Oval 1705">
            <a:extLst>
              <a:ext uri="{FF2B5EF4-FFF2-40B4-BE49-F238E27FC236}">
                <a16:creationId xmlns:a16="http://schemas.microsoft.com/office/drawing/2014/main" id="{C6DC00C1-6EE5-8853-6847-23B622B5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4645025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8" name="Oval 1706">
            <a:extLst>
              <a:ext uri="{FF2B5EF4-FFF2-40B4-BE49-F238E27FC236}">
                <a16:creationId xmlns:a16="http://schemas.microsoft.com/office/drawing/2014/main" id="{D6E6825F-003E-36B3-434E-65B01D47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59" name="Oval 1707">
            <a:extLst>
              <a:ext uri="{FF2B5EF4-FFF2-40B4-BE49-F238E27FC236}">
                <a16:creationId xmlns:a16="http://schemas.microsoft.com/office/drawing/2014/main" id="{9D924DCE-EA05-46DE-336C-06714D79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4645025"/>
            <a:ext cx="52388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0" name="Oval 1708">
            <a:extLst>
              <a:ext uri="{FF2B5EF4-FFF2-40B4-BE49-F238E27FC236}">
                <a16:creationId xmlns:a16="http://schemas.microsoft.com/office/drawing/2014/main" id="{F7CB909C-C14E-7741-4314-0E87C8E2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645025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1" name="Oval 1709">
            <a:extLst>
              <a:ext uri="{FF2B5EF4-FFF2-40B4-BE49-F238E27FC236}">
                <a16:creationId xmlns:a16="http://schemas.microsoft.com/office/drawing/2014/main" id="{8A174357-8ACF-E0C9-4AA6-6415921B3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4645025"/>
            <a:ext cx="52387" cy="52388"/>
          </a:xfrm>
          <a:prstGeom prst="ellips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2" name="Line 1710">
            <a:extLst>
              <a:ext uri="{FF2B5EF4-FFF2-40B4-BE49-F238E27FC236}">
                <a16:creationId xmlns:a16="http://schemas.microsoft.com/office/drawing/2014/main" id="{5DD89142-51EF-75C1-17AC-54DECC625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8150" y="4670425"/>
            <a:ext cx="700088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3" name="Line 1711">
            <a:extLst>
              <a:ext uri="{FF2B5EF4-FFF2-40B4-BE49-F238E27FC236}">
                <a16:creationId xmlns:a16="http://schemas.microsoft.com/office/drawing/2014/main" id="{D5F5D8E6-EADA-4CB8-679A-9102C8284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8388" y="4970463"/>
            <a:ext cx="1587" cy="825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4" name="Freeform 1712">
            <a:extLst>
              <a:ext uri="{FF2B5EF4-FFF2-40B4-BE49-F238E27FC236}">
                <a16:creationId xmlns:a16="http://schemas.microsoft.com/office/drawing/2014/main" id="{A4F8E143-233E-FF77-8659-242D539679B1}"/>
              </a:ext>
            </a:extLst>
          </p:cNvPr>
          <p:cNvSpPr>
            <a:spLocks/>
          </p:cNvSpPr>
          <p:nvPr/>
        </p:nvSpPr>
        <p:spPr bwMode="auto">
          <a:xfrm>
            <a:off x="8466138" y="4816475"/>
            <a:ext cx="139700" cy="153988"/>
          </a:xfrm>
          <a:custGeom>
            <a:avLst/>
            <a:gdLst>
              <a:gd name="T0" fmla="*/ 35 w 37"/>
              <a:gd name="T1" fmla="*/ 0 h 41"/>
              <a:gd name="T2" fmla="*/ 19 w 37"/>
              <a:gd name="T3" fmla="*/ 41 h 41"/>
              <a:gd name="T4" fmla="*/ 3 w 37"/>
              <a:gd name="T5" fmla="*/ 0 h 41"/>
              <a:gd name="T6" fmla="*/ 19 w 37"/>
              <a:gd name="T7" fmla="*/ 3 h 41"/>
              <a:gd name="T8" fmla="*/ 35 w 37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1">
                <a:moveTo>
                  <a:pt x="35" y="0"/>
                </a:moveTo>
                <a:cubicBezTo>
                  <a:pt x="35" y="5"/>
                  <a:pt x="37" y="31"/>
                  <a:pt x="19" y="41"/>
                </a:cubicBezTo>
                <a:cubicBezTo>
                  <a:pt x="0" y="31"/>
                  <a:pt x="2" y="5"/>
                  <a:pt x="3" y="0"/>
                </a:cubicBezTo>
                <a:cubicBezTo>
                  <a:pt x="6" y="2"/>
                  <a:pt x="12" y="3"/>
                  <a:pt x="19" y="3"/>
                </a:cubicBezTo>
                <a:cubicBezTo>
                  <a:pt x="26" y="3"/>
                  <a:pt x="32" y="2"/>
                  <a:pt x="35" y="0"/>
                </a:cubicBez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5" name="Rectangle 1713">
            <a:extLst>
              <a:ext uri="{FF2B5EF4-FFF2-40B4-BE49-F238E27FC236}">
                <a16:creationId xmlns:a16="http://schemas.microsoft.com/office/drawing/2014/main" id="{94603A46-CB2C-4BFF-DA65-ED43E61E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550" y="5076825"/>
            <a:ext cx="889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866" name="Rectangle 1714">
            <a:extLst>
              <a:ext uri="{FF2B5EF4-FFF2-40B4-BE49-F238E27FC236}">
                <a16:creationId xmlns:a16="http://schemas.microsoft.com/office/drawing/2014/main" id="{8B01227F-FDCC-1A96-4440-9747286DB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563" y="5137150"/>
            <a:ext cx="49212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b="0" i="0">
                <a:solidFill>
                  <a:srgbClr val="000000"/>
                </a:solidFill>
              </a:rPr>
              <a:t>1</a:t>
            </a:r>
            <a:endParaRPr lang="en-US" altLang="en-US" b="0"/>
          </a:p>
        </p:txBody>
      </p:sp>
      <p:sp>
        <p:nvSpPr>
          <p:cNvPr id="306867" name="Line 1715">
            <a:extLst>
              <a:ext uri="{FF2B5EF4-FFF2-40B4-BE49-F238E27FC236}">
                <a16:creationId xmlns:a16="http://schemas.microsoft.com/office/drawing/2014/main" id="{8049D494-AB2B-FE43-7CB8-27D209BD2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7575" y="4970463"/>
            <a:ext cx="1588" cy="825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8" name="Freeform 1716">
            <a:extLst>
              <a:ext uri="{FF2B5EF4-FFF2-40B4-BE49-F238E27FC236}">
                <a16:creationId xmlns:a16="http://schemas.microsoft.com/office/drawing/2014/main" id="{47C423A5-E795-F8E7-3B61-77CD8C479DD4}"/>
              </a:ext>
            </a:extLst>
          </p:cNvPr>
          <p:cNvSpPr>
            <a:spLocks/>
          </p:cNvSpPr>
          <p:nvPr/>
        </p:nvSpPr>
        <p:spPr bwMode="auto">
          <a:xfrm>
            <a:off x="8320088" y="4816475"/>
            <a:ext cx="134937" cy="153988"/>
          </a:xfrm>
          <a:custGeom>
            <a:avLst/>
            <a:gdLst>
              <a:gd name="T0" fmla="*/ 34 w 36"/>
              <a:gd name="T1" fmla="*/ 0 h 41"/>
              <a:gd name="T2" fmla="*/ 18 w 36"/>
              <a:gd name="T3" fmla="*/ 41 h 41"/>
              <a:gd name="T4" fmla="*/ 2 w 36"/>
              <a:gd name="T5" fmla="*/ 0 h 41"/>
              <a:gd name="T6" fmla="*/ 18 w 36"/>
              <a:gd name="T7" fmla="*/ 3 h 41"/>
              <a:gd name="T8" fmla="*/ 34 w 36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41">
                <a:moveTo>
                  <a:pt x="34" y="0"/>
                </a:moveTo>
                <a:cubicBezTo>
                  <a:pt x="34" y="5"/>
                  <a:pt x="36" y="31"/>
                  <a:pt x="18" y="41"/>
                </a:cubicBezTo>
                <a:cubicBezTo>
                  <a:pt x="0" y="31"/>
                  <a:pt x="2" y="5"/>
                  <a:pt x="2" y="0"/>
                </a:cubicBezTo>
                <a:cubicBezTo>
                  <a:pt x="5" y="2"/>
                  <a:pt x="11" y="3"/>
                  <a:pt x="18" y="3"/>
                </a:cubicBezTo>
                <a:cubicBezTo>
                  <a:pt x="25" y="3"/>
                  <a:pt x="31" y="2"/>
                  <a:pt x="34" y="0"/>
                </a:cubicBez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69" name="Rectangle 1717">
            <a:extLst>
              <a:ext uri="{FF2B5EF4-FFF2-40B4-BE49-F238E27FC236}">
                <a16:creationId xmlns:a16="http://schemas.microsoft.com/office/drawing/2014/main" id="{21ACCA73-C790-6B13-5664-F64442A6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325" y="5076825"/>
            <a:ext cx="889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870" name="Rectangle 1718">
            <a:extLst>
              <a:ext uri="{FF2B5EF4-FFF2-40B4-BE49-F238E27FC236}">
                <a16:creationId xmlns:a16="http://schemas.microsoft.com/office/drawing/2014/main" id="{E6C61027-BD80-4BD8-5E68-7A74422C3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338" y="5137150"/>
            <a:ext cx="49212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b="0" i="0">
                <a:solidFill>
                  <a:srgbClr val="000000"/>
                </a:solidFill>
              </a:rPr>
              <a:t>2</a:t>
            </a:r>
            <a:endParaRPr lang="en-US" altLang="en-US" b="0"/>
          </a:p>
        </p:txBody>
      </p:sp>
      <p:sp>
        <p:nvSpPr>
          <p:cNvPr id="306871" name="Line 1719">
            <a:extLst>
              <a:ext uri="{FF2B5EF4-FFF2-40B4-BE49-F238E27FC236}">
                <a16:creationId xmlns:a16="http://schemas.microsoft.com/office/drawing/2014/main" id="{6B5ADA79-74CF-E84F-AB12-65B202032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8350" y="4970463"/>
            <a:ext cx="1588" cy="825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72" name="Freeform 1720">
            <a:extLst>
              <a:ext uri="{FF2B5EF4-FFF2-40B4-BE49-F238E27FC236}">
                <a16:creationId xmlns:a16="http://schemas.microsoft.com/office/drawing/2014/main" id="{E07463EA-BE30-281F-3AD5-4F820554F7E0}"/>
              </a:ext>
            </a:extLst>
          </p:cNvPr>
          <p:cNvSpPr>
            <a:spLocks/>
          </p:cNvSpPr>
          <p:nvPr/>
        </p:nvSpPr>
        <p:spPr bwMode="auto">
          <a:xfrm>
            <a:off x="8170863" y="4816475"/>
            <a:ext cx="138112" cy="153988"/>
          </a:xfrm>
          <a:custGeom>
            <a:avLst/>
            <a:gdLst>
              <a:gd name="T0" fmla="*/ 34 w 37"/>
              <a:gd name="T1" fmla="*/ 0 h 41"/>
              <a:gd name="T2" fmla="*/ 18 w 37"/>
              <a:gd name="T3" fmla="*/ 41 h 41"/>
              <a:gd name="T4" fmla="*/ 2 w 37"/>
              <a:gd name="T5" fmla="*/ 0 h 41"/>
              <a:gd name="T6" fmla="*/ 18 w 37"/>
              <a:gd name="T7" fmla="*/ 3 h 41"/>
              <a:gd name="T8" fmla="*/ 34 w 37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1">
                <a:moveTo>
                  <a:pt x="34" y="0"/>
                </a:moveTo>
                <a:cubicBezTo>
                  <a:pt x="35" y="5"/>
                  <a:pt x="37" y="31"/>
                  <a:pt x="18" y="41"/>
                </a:cubicBezTo>
                <a:cubicBezTo>
                  <a:pt x="0" y="31"/>
                  <a:pt x="2" y="5"/>
                  <a:pt x="2" y="0"/>
                </a:cubicBezTo>
                <a:cubicBezTo>
                  <a:pt x="5" y="2"/>
                  <a:pt x="11" y="3"/>
                  <a:pt x="18" y="3"/>
                </a:cubicBezTo>
                <a:cubicBezTo>
                  <a:pt x="25" y="3"/>
                  <a:pt x="31" y="2"/>
                  <a:pt x="34" y="0"/>
                </a:cubicBezTo>
                <a:close/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73" name="Rectangle 1721">
            <a:extLst>
              <a:ext uri="{FF2B5EF4-FFF2-40B4-BE49-F238E27FC236}">
                <a16:creationId xmlns:a16="http://schemas.microsoft.com/office/drawing/2014/main" id="{F0FE871A-2E14-7434-AD56-BAD0761BA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5076825"/>
            <a:ext cx="889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 b="0">
                <a:solidFill>
                  <a:srgbClr val="000000"/>
                </a:solidFill>
              </a:rPr>
              <a:t>O</a:t>
            </a:r>
            <a:endParaRPr lang="en-US" altLang="en-US" b="0"/>
          </a:p>
        </p:txBody>
      </p:sp>
      <p:sp>
        <p:nvSpPr>
          <p:cNvPr id="306874" name="Rectangle 1722">
            <a:extLst>
              <a:ext uri="{FF2B5EF4-FFF2-40B4-BE49-F238E27FC236}">
                <a16:creationId xmlns:a16="http://schemas.microsoft.com/office/drawing/2014/main" id="{CC234C92-DC18-71DF-041C-A9C82F52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13" y="5137150"/>
            <a:ext cx="49212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b="0" i="0">
                <a:solidFill>
                  <a:srgbClr val="000000"/>
                </a:solidFill>
              </a:rPr>
              <a:t>3</a:t>
            </a:r>
            <a:endParaRPr lang="en-US" altLang="en-US" b="0"/>
          </a:p>
        </p:txBody>
      </p:sp>
      <p:sp>
        <p:nvSpPr>
          <p:cNvPr id="306875" name="Line 1723">
            <a:extLst>
              <a:ext uri="{FF2B5EF4-FFF2-40B4-BE49-F238E27FC236}">
                <a16:creationId xmlns:a16="http://schemas.microsoft.com/office/drawing/2014/main" id="{8F4BE57E-C2D9-D47D-3E25-2B62D0F8C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7538" y="4970463"/>
            <a:ext cx="1587" cy="825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76" name="Rectangle 1724">
            <a:extLst>
              <a:ext uri="{FF2B5EF4-FFF2-40B4-BE49-F238E27FC236}">
                <a16:creationId xmlns:a16="http://schemas.microsoft.com/office/drawing/2014/main" id="{779C3335-6500-91B9-BEFA-243138FB1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675" y="4838700"/>
            <a:ext cx="15398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315263"/>
                </a:solidFill>
              </a:rPr>
              <a:t>Programmable AND array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306879" name="Freeform 1727">
            <a:extLst>
              <a:ext uri="{FF2B5EF4-FFF2-40B4-BE49-F238E27FC236}">
                <a16:creationId xmlns:a16="http://schemas.microsoft.com/office/drawing/2014/main" id="{CBD67403-E509-496F-7923-F4682DC8BDA3}"/>
              </a:ext>
            </a:extLst>
          </p:cNvPr>
          <p:cNvSpPr>
            <a:spLocks/>
          </p:cNvSpPr>
          <p:nvPr/>
        </p:nvSpPr>
        <p:spPr bwMode="auto">
          <a:xfrm>
            <a:off x="6197600" y="4775200"/>
            <a:ext cx="1574800" cy="41275"/>
          </a:xfrm>
          <a:custGeom>
            <a:avLst/>
            <a:gdLst>
              <a:gd name="T0" fmla="*/ 0 w 420"/>
              <a:gd name="T1" fmla="*/ 0 h 11"/>
              <a:gd name="T2" fmla="*/ 10 w 420"/>
              <a:gd name="T3" fmla="*/ 5 h 11"/>
              <a:gd name="T4" fmla="*/ 200 w 420"/>
              <a:gd name="T5" fmla="*/ 5 h 11"/>
              <a:gd name="T6" fmla="*/ 210 w 420"/>
              <a:gd name="T7" fmla="*/ 11 h 11"/>
              <a:gd name="T8" fmla="*/ 210 w 420"/>
              <a:gd name="T9" fmla="*/ 11 h 11"/>
              <a:gd name="T10" fmla="*/ 220 w 420"/>
              <a:gd name="T11" fmla="*/ 5 h 11"/>
              <a:gd name="T12" fmla="*/ 411 w 420"/>
              <a:gd name="T13" fmla="*/ 5 h 11"/>
              <a:gd name="T14" fmla="*/ 420 w 420"/>
              <a:gd name="T1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0" h="11">
                <a:moveTo>
                  <a:pt x="0" y="0"/>
                </a:moveTo>
                <a:cubicBezTo>
                  <a:pt x="1" y="3"/>
                  <a:pt x="4" y="5"/>
                  <a:pt x="10" y="5"/>
                </a:cubicBezTo>
                <a:cubicBezTo>
                  <a:pt x="200" y="5"/>
                  <a:pt x="200" y="5"/>
                  <a:pt x="200" y="5"/>
                </a:cubicBezTo>
                <a:cubicBezTo>
                  <a:pt x="206" y="5"/>
                  <a:pt x="209" y="5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11" y="5"/>
                  <a:pt x="215" y="5"/>
                  <a:pt x="220" y="5"/>
                </a:cubicBezTo>
                <a:cubicBezTo>
                  <a:pt x="411" y="5"/>
                  <a:pt x="411" y="5"/>
                  <a:pt x="411" y="5"/>
                </a:cubicBezTo>
                <a:cubicBezTo>
                  <a:pt x="416" y="5"/>
                  <a:pt x="419" y="3"/>
                  <a:pt x="420" y="0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880" name="Rectangle 1728">
            <a:extLst>
              <a:ext uri="{FF2B5EF4-FFF2-40B4-BE49-F238E27FC236}">
                <a16:creationId xmlns:a16="http://schemas.microsoft.com/office/drawing/2014/main" id="{2416C8B5-6051-ADD6-2D45-99E0E4DA1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1900238"/>
            <a:ext cx="8985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315263"/>
                </a:solidFill>
              </a:rPr>
              <a:t>Fixed OR array</a:t>
            </a:r>
            <a:endParaRPr lang="en-US" altLang="en-US" sz="1000">
              <a:solidFill>
                <a:srgbClr val="315263"/>
              </a:solidFill>
            </a:endParaRPr>
          </a:p>
        </p:txBody>
      </p:sp>
      <p:sp>
        <p:nvSpPr>
          <p:cNvPr id="306881" name="Freeform 1729">
            <a:extLst>
              <a:ext uri="{FF2B5EF4-FFF2-40B4-BE49-F238E27FC236}">
                <a16:creationId xmlns:a16="http://schemas.microsoft.com/office/drawing/2014/main" id="{3CE4BDAB-F144-3FBF-9561-6464EBE598BA}"/>
              </a:ext>
            </a:extLst>
          </p:cNvPr>
          <p:cNvSpPr>
            <a:spLocks/>
          </p:cNvSpPr>
          <p:nvPr/>
        </p:nvSpPr>
        <p:spPr bwMode="auto">
          <a:xfrm>
            <a:off x="8212138" y="2132013"/>
            <a:ext cx="493712" cy="41275"/>
          </a:xfrm>
          <a:custGeom>
            <a:avLst/>
            <a:gdLst>
              <a:gd name="T0" fmla="*/ 132 w 132"/>
              <a:gd name="T1" fmla="*/ 11 h 11"/>
              <a:gd name="T2" fmla="*/ 123 w 132"/>
              <a:gd name="T3" fmla="*/ 6 h 11"/>
              <a:gd name="T4" fmla="*/ 76 w 132"/>
              <a:gd name="T5" fmla="*/ 6 h 11"/>
              <a:gd name="T6" fmla="*/ 66 w 132"/>
              <a:gd name="T7" fmla="*/ 0 h 11"/>
              <a:gd name="T8" fmla="*/ 66 w 132"/>
              <a:gd name="T9" fmla="*/ 0 h 11"/>
              <a:gd name="T10" fmla="*/ 56 w 132"/>
              <a:gd name="T11" fmla="*/ 6 h 11"/>
              <a:gd name="T12" fmla="*/ 9 w 132"/>
              <a:gd name="T13" fmla="*/ 6 h 11"/>
              <a:gd name="T14" fmla="*/ 0 w 132"/>
              <a:gd name="T1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" h="11">
                <a:moveTo>
                  <a:pt x="132" y="11"/>
                </a:moveTo>
                <a:cubicBezTo>
                  <a:pt x="131" y="8"/>
                  <a:pt x="128" y="6"/>
                  <a:pt x="123" y="6"/>
                </a:cubicBezTo>
                <a:cubicBezTo>
                  <a:pt x="76" y="6"/>
                  <a:pt x="76" y="6"/>
                  <a:pt x="76" y="6"/>
                </a:cubicBezTo>
                <a:cubicBezTo>
                  <a:pt x="70" y="6"/>
                  <a:pt x="67" y="6"/>
                  <a:pt x="6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6"/>
                  <a:pt x="61" y="6"/>
                  <a:pt x="56" y="6"/>
                </a:cubicBezTo>
                <a:cubicBezTo>
                  <a:pt x="9" y="6"/>
                  <a:pt x="9" y="6"/>
                  <a:pt x="9" y="6"/>
                </a:cubicBezTo>
                <a:cubicBezTo>
                  <a:pt x="4" y="6"/>
                  <a:pt x="1" y="8"/>
                  <a:pt x="0" y="11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066" name="Oval 1914">
            <a:extLst>
              <a:ext uri="{FF2B5EF4-FFF2-40B4-BE49-F238E27FC236}">
                <a16:creationId xmlns:a16="http://schemas.microsoft.com/office/drawing/2014/main" id="{1A1B3E29-0EC6-8955-38B4-4685B151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5313" y="2259013"/>
            <a:ext cx="44450" cy="46037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67" name="Oval 1915">
            <a:extLst>
              <a:ext uri="{FF2B5EF4-FFF2-40B4-BE49-F238E27FC236}">
                <a16:creationId xmlns:a16="http://schemas.microsoft.com/office/drawing/2014/main" id="{FB68AF5C-5DC0-3A65-F0EE-60AE6620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5313" y="2420938"/>
            <a:ext cx="44450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68" name="Oval 1916">
            <a:extLst>
              <a:ext uri="{FF2B5EF4-FFF2-40B4-BE49-F238E27FC236}">
                <a16:creationId xmlns:a16="http://schemas.microsoft.com/office/drawing/2014/main" id="{B03B69CF-A5A1-1184-D52E-87AFFA4FB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5313" y="2578100"/>
            <a:ext cx="44450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69" name="Oval 1917">
            <a:extLst>
              <a:ext uri="{FF2B5EF4-FFF2-40B4-BE49-F238E27FC236}">
                <a16:creationId xmlns:a16="http://schemas.microsoft.com/office/drawing/2014/main" id="{55DF1A37-533F-F84B-D9A9-A3DF3C920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5313" y="2740025"/>
            <a:ext cx="44450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0" name="Oval 1918">
            <a:extLst>
              <a:ext uri="{FF2B5EF4-FFF2-40B4-BE49-F238E27FC236}">
                <a16:creationId xmlns:a16="http://schemas.microsoft.com/office/drawing/2014/main" id="{45D464AE-8764-1A9F-9DFB-9DE1C2121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8" y="2897188"/>
            <a:ext cx="46037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1" name="Oval 1919">
            <a:extLst>
              <a:ext uri="{FF2B5EF4-FFF2-40B4-BE49-F238E27FC236}">
                <a16:creationId xmlns:a16="http://schemas.microsoft.com/office/drawing/2014/main" id="{564E33F5-864A-929F-5F08-C4CBF50DF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8" y="3054350"/>
            <a:ext cx="46037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2" name="Oval 1920">
            <a:extLst>
              <a:ext uri="{FF2B5EF4-FFF2-40B4-BE49-F238E27FC236}">
                <a16:creationId xmlns:a16="http://schemas.microsoft.com/office/drawing/2014/main" id="{62DDB487-4C4A-AFD9-714D-643C4DC23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8" y="3216275"/>
            <a:ext cx="46037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3" name="Oval 1921">
            <a:extLst>
              <a:ext uri="{FF2B5EF4-FFF2-40B4-BE49-F238E27FC236}">
                <a16:creationId xmlns:a16="http://schemas.microsoft.com/office/drawing/2014/main" id="{F098E52A-7FF1-5554-0EEE-EC3DCCA38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8" y="3373438"/>
            <a:ext cx="46037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4" name="Oval 1922">
            <a:extLst>
              <a:ext uri="{FF2B5EF4-FFF2-40B4-BE49-F238E27FC236}">
                <a16:creationId xmlns:a16="http://schemas.microsoft.com/office/drawing/2014/main" id="{E9DF63DF-D1B1-32E7-11CA-DDE591BDD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350" y="3533775"/>
            <a:ext cx="44450" cy="46038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5" name="Oval 1923">
            <a:extLst>
              <a:ext uri="{FF2B5EF4-FFF2-40B4-BE49-F238E27FC236}">
                <a16:creationId xmlns:a16="http://schemas.microsoft.com/office/drawing/2014/main" id="{F0B9F763-2890-9201-8916-564DA684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350" y="3692525"/>
            <a:ext cx="44450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6" name="Oval 1924">
            <a:extLst>
              <a:ext uri="{FF2B5EF4-FFF2-40B4-BE49-F238E27FC236}">
                <a16:creationId xmlns:a16="http://schemas.microsoft.com/office/drawing/2014/main" id="{6F783E02-AA9C-52CF-917B-A4F5526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350" y="3852863"/>
            <a:ext cx="44450" cy="46037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7" name="Oval 1925">
            <a:extLst>
              <a:ext uri="{FF2B5EF4-FFF2-40B4-BE49-F238E27FC236}">
                <a16:creationId xmlns:a16="http://schemas.microsoft.com/office/drawing/2014/main" id="{81D03C7C-6AD1-EFF0-3634-76BFB1C1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5350" y="4010025"/>
            <a:ext cx="44450" cy="46038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8" name="Oval 1926">
            <a:extLst>
              <a:ext uri="{FF2B5EF4-FFF2-40B4-BE49-F238E27FC236}">
                <a16:creationId xmlns:a16="http://schemas.microsoft.com/office/drawing/2014/main" id="{73DE310D-1B2E-75A7-C64C-C8661540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575" y="4168775"/>
            <a:ext cx="46038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79" name="Oval 1927">
            <a:extLst>
              <a:ext uri="{FF2B5EF4-FFF2-40B4-BE49-F238E27FC236}">
                <a16:creationId xmlns:a16="http://schemas.microsoft.com/office/drawing/2014/main" id="{CEBB6939-7854-4D71-CD26-653AC5433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575" y="4329113"/>
            <a:ext cx="46038" cy="46037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80" name="Oval 1928">
            <a:extLst>
              <a:ext uri="{FF2B5EF4-FFF2-40B4-BE49-F238E27FC236}">
                <a16:creationId xmlns:a16="http://schemas.microsoft.com/office/drawing/2014/main" id="{5004526F-BF5E-0424-BE50-24280C10A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575" y="4486275"/>
            <a:ext cx="46038" cy="46038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081" name="Oval 1929">
            <a:extLst>
              <a:ext uri="{FF2B5EF4-FFF2-40B4-BE49-F238E27FC236}">
                <a16:creationId xmlns:a16="http://schemas.microsoft.com/office/drawing/2014/main" id="{82E1BC33-6B01-5D80-5410-52F89810C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575" y="4648200"/>
            <a:ext cx="46038" cy="44450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7140" name="Group 1988">
            <a:extLst>
              <a:ext uri="{FF2B5EF4-FFF2-40B4-BE49-F238E27FC236}">
                <a16:creationId xmlns:a16="http://schemas.microsoft.com/office/drawing/2014/main" id="{456DBA81-0DD8-5521-F2CC-B6F3C659D7BD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943600"/>
            <a:ext cx="2206625" cy="376238"/>
            <a:chOff x="4116" y="3424"/>
            <a:chExt cx="1390" cy="237"/>
          </a:xfrm>
        </p:grpSpPr>
        <p:sp>
          <p:nvSpPr>
            <p:cNvPr id="306878" name="Rectangle 1726">
              <a:extLst>
                <a:ext uri="{FF2B5EF4-FFF2-40B4-BE49-F238E27FC236}">
                  <a16:creationId xmlns:a16="http://schemas.microsoft.com/office/drawing/2014/main" id="{5541C6C8-7A85-A458-0DFA-80DA181AD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" y="3424"/>
              <a:ext cx="126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 i="0">
                  <a:solidFill>
                    <a:srgbClr val="000000"/>
                  </a:solidFill>
                </a:rPr>
                <a:t>Indicates programmable connection</a:t>
              </a:r>
              <a:endParaRPr lang="en-US" altLang="en-US" b="0"/>
            </a:p>
          </p:txBody>
        </p:sp>
        <p:sp>
          <p:nvSpPr>
            <p:cNvPr id="307049" name="Oval 1897">
              <a:extLst>
                <a:ext uri="{FF2B5EF4-FFF2-40B4-BE49-F238E27FC236}">
                  <a16:creationId xmlns:a16="http://schemas.microsoft.com/office/drawing/2014/main" id="{DECF609B-644E-86DA-40B3-7AB1F097E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3452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50" name="Line 1898">
              <a:extLst>
                <a:ext uri="{FF2B5EF4-FFF2-40B4-BE49-F238E27FC236}">
                  <a16:creationId xmlns:a16="http://schemas.microsoft.com/office/drawing/2014/main" id="{B95B8C33-4728-F504-4266-575DA2ECD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8" y="3426"/>
              <a:ext cx="1" cy="8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51" name="Line 1899">
              <a:extLst>
                <a:ext uri="{FF2B5EF4-FFF2-40B4-BE49-F238E27FC236}">
                  <a16:creationId xmlns:a16="http://schemas.microsoft.com/office/drawing/2014/main" id="{9F83148A-61CE-672B-7FB4-F7E706476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3469"/>
              <a:ext cx="8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52" name="Rectangle 1900">
              <a:extLst>
                <a:ext uri="{FF2B5EF4-FFF2-40B4-BE49-F238E27FC236}">
                  <a16:creationId xmlns:a16="http://schemas.microsoft.com/office/drawing/2014/main" id="{4E94EFD1-EC22-510A-8CB1-FFE70302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" y="3565"/>
              <a:ext cx="91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 i="0">
                  <a:solidFill>
                    <a:srgbClr val="000000"/>
                  </a:solidFill>
                </a:rPr>
                <a:t>Indicates fixed connection</a:t>
              </a:r>
              <a:endParaRPr lang="en-US" altLang="en-US" b="0"/>
            </a:p>
          </p:txBody>
        </p:sp>
        <p:sp>
          <p:nvSpPr>
            <p:cNvPr id="307053" name="Line 1901">
              <a:extLst>
                <a:ext uri="{FF2B5EF4-FFF2-40B4-BE49-F238E27FC236}">
                  <a16:creationId xmlns:a16="http://schemas.microsoft.com/office/drawing/2014/main" id="{0C3908BF-AAF6-8569-1F65-10A561EB8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8" y="3568"/>
              <a:ext cx="1" cy="8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54" name="Line 1902">
              <a:extLst>
                <a:ext uri="{FF2B5EF4-FFF2-40B4-BE49-F238E27FC236}">
                  <a16:creationId xmlns:a16="http://schemas.microsoft.com/office/drawing/2014/main" id="{B4248555-C971-28C7-C4CD-09A31517E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3611"/>
              <a:ext cx="8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115" name="Oval 1963">
              <a:extLst>
                <a:ext uri="{FF2B5EF4-FFF2-40B4-BE49-F238E27FC236}">
                  <a16:creationId xmlns:a16="http://schemas.microsoft.com/office/drawing/2014/main" id="{AB2B20AA-1750-EFB9-431C-92EA3156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359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139" name="Group 1987">
            <a:extLst>
              <a:ext uri="{FF2B5EF4-FFF2-40B4-BE49-F238E27FC236}">
                <a16:creationId xmlns:a16="http://schemas.microsoft.com/office/drawing/2014/main" id="{57F642E9-3A2F-C314-78A3-85B1C6C6C456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782763"/>
            <a:ext cx="2247900" cy="3400425"/>
            <a:chOff x="2292" y="1123"/>
            <a:chExt cx="1416" cy="2142"/>
          </a:xfrm>
        </p:grpSpPr>
        <p:sp>
          <p:nvSpPr>
            <p:cNvPr id="306882" name="Freeform 1730">
              <a:extLst>
                <a:ext uri="{FF2B5EF4-FFF2-40B4-BE49-F238E27FC236}">
                  <a16:creationId xmlns:a16="http://schemas.microsoft.com/office/drawing/2014/main" id="{2503C114-16AF-9AAD-623E-92C2021C3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" y="2997"/>
              <a:ext cx="88" cy="96"/>
            </a:xfrm>
            <a:custGeom>
              <a:avLst/>
              <a:gdLst>
                <a:gd name="T0" fmla="*/ 34 w 37"/>
                <a:gd name="T1" fmla="*/ 0 h 41"/>
                <a:gd name="T2" fmla="*/ 18 w 37"/>
                <a:gd name="T3" fmla="*/ 41 h 41"/>
                <a:gd name="T4" fmla="*/ 2 w 37"/>
                <a:gd name="T5" fmla="*/ 0 h 41"/>
                <a:gd name="T6" fmla="*/ 18 w 37"/>
                <a:gd name="T7" fmla="*/ 3 h 41"/>
                <a:gd name="T8" fmla="*/ 34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4" y="0"/>
                  </a:moveTo>
                  <a:cubicBezTo>
                    <a:pt x="34" y="5"/>
                    <a:pt x="37" y="31"/>
                    <a:pt x="18" y="41"/>
                  </a:cubicBezTo>
                  <a:cubicBezTo>
                    <a:pt x="0" y="31"/>
                    <a:pt x="2" y="5"/>
                    <a:pt x="2" y="0"/>
                  </a:cubicBezTo>
                  <a:cubicBezTo>
                    <a:pt x="5" y="2"/>
                    <a:pt x="11" y="3"/>
                    <a:pt x="18" y="3"/>
                  </a:cubicBezTo>
                  <a:cubicBezTo>
                    <a:pt x="25" y="3"/>
                    <a:pt x="31" y="2"/>
                    <a:pt x="34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83" name="Line 1731">
              <a:extLst>
                <a:ext uri="{FF2B5EF4-FFF2-40B4-BE49-F238E27FC236}">
                  <a16:creationId xmlns:a16="http://schemas.microsoft.com/office/drawing/2014/main" id="{E3A6940C-8F88-9FE5-5A6F-94E6BDA16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" y="1329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84" name="Line 1732">
              <a:extLst>
                <a:ext uri="{FF2B5EF4-FFF2-40B4-BE49-F238E27FC236}">
                  <a16:creationId xmlns:a16="http://schemas.microsoft.com/office/drawing/2014/main" id="{0946275D-C058-EB16-8B85-C0A01C9BB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9" y="1329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85" name="Line 1733">
              <a:extLst>
                <a:ext uri="{FF2B5EF4-FFF2-40B4-BE49-F238E27FC236}">
                  <a16:creationId xmlns:a16="http://schemas.microsoft.com/office/drawing/2014/main" id="{B9246678-2777-0C29-067F-0EE77016A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7" y="1329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86" name="Line 1734">
              <a:extLst>
                <a:ext uri="{FF2B5EF4-FFF2-40B4-BE49-F238E27FC236}">
                  <a16:creationId xmlns:a16="http://schemas.microsoft.com/office/drawing/2014/main" id="{FAC6C5B7-D5E2-E126-C174-51EBC5096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1329"/>
              <a:ext cx="1" cy="16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87" name="Rectangle 1735">
              <a:extLst>
                <a:ext uri="{FF2B5EF4-FFF2-40B4-BE49-F238E27FC236}">
                  <a16:creationId xmlns:a16="http://schemas.microsoft.com/office/drawing/2014/main" id="{84D06B80-A220-91C7-10C3-ABB66901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3160"/>
              <a:ext cx="6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6888" name="Rectangle 1736">
              <a:extLst>
                <a:ext uri="{FF2B5EF4-FFF2-40B4-BE49-F238E27FC236}">
                  <a16:creationId xmlns:a16="http://schemas.microsoft.com/office/drawing/2014/main" id="{ABC3B1B7-BA29-E61A-10C7-721167798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" y="3198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889" name="Freeform 1737">
              <a:extLst>
                <a:ext uri="{FF2B5EF4-FFF2-40B4-BE49-F238E27FC236}">
                  <a16:creationId xmlns:a16="http://schemas.microsoft.com/office/drawing/2014/main" id="{CDC14928-0280-DD32-AEF8-F07D5E334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1275"/>
              <a:ext cx="81" cy="68"/>
            </a:xfrm>
            <a:custGeom>
              <a:avLst/>
              <a:gdLst>
                <a:gd name="T0" fmla="*/ 0 w 81"/>
                <a:gd name="T1" fmla="*/ 0 h 68"/>
                <a:gd name="T2" fmla="*/ 41 w 81"/>
                <a:gd name="T3" fmla="*/ 68 h 68"/>
                <a:gd name="T4" fmla="*/ 81 w 81"/>
                <a:gd name="T5" fmla="*/ 0 h 68"/>
                <a:gd name="T6" fmla="*/ 0 w 81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8">
                  <a:moveTo>
                    <a:pt x="0" y="0"/>
                  </a:moveTo>
                  <a:lnTo>
                    <a:pt x="41" y="68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0" name="Oval 1738">
              <a:extLst>
                <a:ext uri="{FF2B5EF4-FFF2-40B4-BE49-F238E27FC236}">
                  <a16:creationId xmlns:a16="http://schemas.microsoft.com/office/drawing/2014/main" id="{17ED12C0-A0F3-402C-9CB1-1ED3D12CA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" y="1308"/>
              <a:ext cx="21" cy="2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1" name="Line 1739">
              <a:extLst>
                <a:ext uri="{FF2B5EF4-FFF2-40B4-BE49-F238E27FC236}">
                  <a16:creationId xmlns:a16="http://schemas.microsoft.com/office/drawing/2014/main" id="{04EDFC1F-C91F-3CF8-AEA0-70B48417C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1" y="1232"/>
              <a:ext cx="1" cy="4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2" name="Rectangle 1740">
              <a:extLst>
                <a:ext uri="{FF2B5EF4-FFF2-40B4-BE49-F238E27FC236}">
                  <a16:creationId xmlns:a16="http://schemas.microsoft.com/office/drawing/2014/main" id="{343DDB4E-9169-C51C-C163-3DF82B471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1133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893" name="Rectangle 1741">
              <a:extLst>
                <a:ext uri="{FF2B5EF4-FFF2-40B4-BE49-F238E27FC236}">
                  <a16:creationId xmlns:a16="http://schemas.microsoft.com/office/drawing/2014/main" id="{8772F7E6-C06F-1B7E-4B4C-B56FF2418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1171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3</a:t>
              </a:r>
              <a:endParaRPr lang="en-US" altLang="en-US" b="0"/>
            </a:p>
          </p:txBody>
        </p:sp>
        <p:sp>
          <p:nvSpPr>
            <p:cNvPr id="306894" name="Freeform 1742">
              <a:extLst>
                <a:ext uri="{FF2B5EF4-FFF2-40B4-BE49-F238E27FC236}">
                  <a16:creationId xmlns:a16="http://schemas.microsoft.com/office/drawing/2014/main" id="{8620C4A3-9517-0A4C-8FD2-9FAB3126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1275"/>
              <a:ext cx="80" cy="68"/>
            </a:xfrm>
            <a:custGeom>
              <a:avLst/>
              <a:gdLst>
                <a:gd name="T0" fmla="*/ 0 w 80"/>
                <a:gd name="T1" fmla="*/ 0 h 68"/>
                <a:gd name="T2" fmla="*/ 40 w 80"/>
                <a:gd name="T3" fmla="*/ 68 h 68"/>
                <a:gd name="T4" fmla="*/ 80 w 80"/>
                <a:gd name="T5" fmla="*/ 0 h 68"/>
                <a:gd name="T6" fmla="*/ 0 w 80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8">
                  <a:moveTo>
                    <a:pt x="0" y="0"/>
                  </a:moveTo>
                  <a:lnTo>
                    <a:pt x="40" y="68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5" name="Oval 1743">
              <a:extLst>
                <a:ext uri="{FF2B5EF4-FFF2-40B4-BE49-F238E27FC236}">
                  <a16:creationId xmlns:a16="http://schemas.microsoft.com/office/drawing/2014/main" id="{2F4F188E-974A-1401-295B-181093EA3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1308"/>
              <a:ext cx="21" cy="2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6" name="Line 1744">
              <a:extLst>
                <a:ext uri="{FF2B5EF4-FFF2-40B4-BE49-F238E27FC236}">
                  <a16:creationId xmlns:a16="http://schemas.microsoft.com/office/drawing/2014/main" id="{DCB8690D-A4F6-4CB8-4449-F4D1A98B80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8" y="1232"/>
              <a:ext cx="1" cy="4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897" name="Rectangle 1745">
              <a:extLst>
                <a:ext uri="{FF2B5EF4-FFF2-40B4-BE49-F238E27FC236}">
                  <a16:creationId xmlns:a16="http://schemas.microsoft.com/office/drawing/2014/main" id="{0D9D1F32-1FFB-9697-6316-FE2F2B37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1133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898" name="Rectangle 1746">
              <a:extLst>
                <a:ext uri="{FF2B5EF4-FFF2-40B4-BE49-F238E27FC236}">
                  <a16:creationId xmlns:a16="http://schemas.microsoft.com/office/drawing/2014/main" id="{F19E4687-8F28-0AF1-6F22-16467DE0F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" y="1171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06899" name="Freeform 1747">
              <a:extLst>
                <a:ext uri="{FF2B5EF4-FFF2-40B4-BE49-F238E27FC236}">
                  <a16:creationId xmlns:a16="http://schemas.microsoft.com/office/drawing/2014/main" id="{58B4230E-1C3F-BD8D-1DE4-DA0D7E929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1275"/>
              <a:ext cx="80" cy="68"/>
            </a:xfrm>
            <a:custGeom>
              <a:avLst/>
              <a:gdLst>
                <a:gd name="T0" fmla="*/ 0 w 80"/>
                <a:gd name="T1" fmla="*/ 0 h 68"/>
                <a:gd name="T2" fmla="*/ 40 w 80"/>
                <a:gd name="T3" fmla="*/ 68 h 68"/>
                <a:gd name="T4" fmla="*/ 80 w 80"/>
                <a:gd name="T5" fmla="*/ 0 h 68"/>
                <a:gd name="T6" fmla="*/ 0 w 80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8">
                  <a:moveTo>
                    <a:pt x="0" y="0"/>
                  </a:moveTo>
                  <a:lnTo>
                    <a:pt x="40" y="68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0" name="Oval 1748">
              <a:extLst>
                <a:ext uri="{FF2B5EF4-FFF2-40B4-BE49-F238E27FC236}">
                  <a16:creationId xmlns:a16="http://schemas.microsoft.com/office/drawing/2014/main" id="{C8AC1809-185A-7CE4-7849-E513DF8A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1308"/>
              <a:ext cx="23" cy="2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1" name="Line 1749">
              <a:extLst>
                <a:ext uri="{FF2B5EF4-FFF2-40B4-BE49-F238E27FC236}">
                  <a16:creationId xmlns:a16="http://schemas.microsoft.com/office/drawing/2014/main" id="{57ABE267-E54B-9CEE-C613-99529462D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5" y="1232"/>
              <a:ext cx="1" cy="4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2" name="Rectangle 1750">
              <a:extLst>
                <a:ext uri="{FF2B5EF4-FFF2-40B4-BE49-F238E27FC236}">
                  <a16:creationId xmlns:a16="http://schemas.microsoft.com/office/drawing/2014/main" id="{A5ACBE7F-194F-B4E4-EC1C-8629A5F95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1133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903" name="Rectangle 1751">
              <a:extLst>
                <a:ext uri="{FF2B5EF4-FFF2-40B4-BE49-F238E27FC236}">
                  <a16:creationId xmlns:a16="http://schemas.microsoft.com/office/drawing/2014/main" id="{C964DCBC-24FA-6A6C-D391-C3B5DE465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1171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06904" name="Freeform 1752">
              <a:extLst>
                <a:ext uri="{FF2B5EF4-FFF2-40B4-BE49-F238E27FC236}">
                  <a16:creationId xmlns:a16="http://schemas.microsoft.com/office/drawing/2014/main" id="{1672B351-F4AC-28AB-9811-F37165206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1275"/>
              <a:ext cx="80" cy="68"/>
            </a:xfrm>
            <a:custGeom>
              <a:avLst/>
              <a:gdLst>
                <a:gd name="T0" fmla="*/ 0 w 80"/>
                <a:gd name="T1" fmla="*/ 0 h 68"/>
                <a:gd name="T2" fmla="*/ 40 w 80"/>
                <a:gd name="T3" fmla="*/ 68 h 68"/>
                <a:gd name="T4" fmla="*/ 80 w 80"/>
                <a:gd name="T5" fmla="*/ 0 h 68"/>
                <a:gd name="T6" fmla="*/ 0 w 80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8">
                  <a:moveTo>
                    <a:pt x="0" y="0"/>
                  </a:moveTo>
                  <a:lnTo>
                    <a:pt x="40" y="68"/>
                  </a:lnTo>
                  <a:lnTo>
                    <a:pt x="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5" name="Oval 1753">
              <a:extLst>
                <a:ext uri="{FF2B5EF4-FFF2-40B4-BE49-F238E27FC236}">
                  <a16:creationId xmlns:a16="http://schemas.microsoft.com/office/drawing/2014/main" id="{471ECF69-1805-7489-D994-E9AC5A027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1308"/>
              <a:ext cx="21" cy="2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6" name="Line 1754">
              <a:extLst>
                <a:ext uri="{FF2B5EF4-FFF2-40B4-BE49-F238E27FC236}">
                  <a16:creationId xmlns:a16="http://schemas.microsoft.com/office/drawing/2014/main" id="{B40EF085-4151-9109-9294-E14E57D80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2" y="1232"/>
              <a:ext cx="1" cy="4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07" name="Rectangle 1755">
              <a:extLst>
                <a:ext uri="{FF2B5EF4-FFF2-40B4-BE49-F238E27FC236}">
                  <a16:creationId xmlns:a16="http://schemas.microsoft.com/office/drawing/2014/main" id="{0C52ADA0-6E60-DB6E-D4BB-A079AAB4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1133"/>
              <a:ext cx="2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I</a:t>
              </a:r>
              <a:endParaRPr lang="en-US" altLang="en-US" b="0"/>
            </a:p>
          </p:txBody>
        </p:sp>
        <p:sp>
          <p:nvSpPr>
            <p:cNvPr id="306908" name="Rectangle 1756">
              <a:extLst>
                <a:ext uri="{FF2B5EF4-FFF2-40B4-BE49-F238E27FC236}">
                  <a16:creationId xmlns:a16="http://schemas.microsoft.com/office/drawing/2014/main" id="{51F57320-251A-8F3A-864E-0CF0D766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" y="1171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0</a:t>
              </a:r>
              <a:endParaRPr lang="en-US" altLang="en-US" b="0"/>
            </a:p>
          </p:txBody>
        </p:sp>
        <p:sp>
          <p:nvSpPr>
            <p:cNvPr id="306909" name="Freeform 1757">
              <a:extLst>
                <a:ext uri="{FF2B5EF4-FFF2-40B4-BE49-F238E27FC236}">
                  <a16:creationId xmlns:a16="http://schemas.microsoft.com/office/drawing/2014/main" id="{15F02B22-3C59-3E82-F928-603E6AFB8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1317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3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3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0" name="Freeform 1758">
              <a:extLst>
                <a:ext uri="{FF2B5EF4-FFF2-40B4-BE49-F238E27FC236}">
                  <a16:creationId xmlns:a16="http://schemas.microsoft.com/office/drawing/2014/main" id="{A31C9B3D-C870-5132-C3AE-7330CA9A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" y="1317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3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3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1" name="Freeform 1759">
              <a:extLst>
                <a:ext uri="{FF2B5EF4-FFF2-40B4-BE49-F238E27FC236}">
                  <a16:creationId xmlns:a16="http://schemas.microsoft.com/office/drawing/2014/main" id="{827E45D2-0D00-A5B9-5FFF-DBA31CA5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1317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3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3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2" name="Freeform 1760">
              <a:extLst>
                <a:ext uri="{FF2B5EF4-FFF2-40B4-BE49-F238E27FC236}">
                  <a16:creationId xmlns:a16="http://schemas.microsoft.com/office/drawing/2014/main" id="{D8BB1600-359B-84A9-4370-458A197EA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317"/>
              <a:ext cx="38" cy="1630"/>
            </a:xfrm>
            <a:custGeom>
              <a:avLst/>
              <a:gdLst>
                <a:gd name="T0" fmla="*/ 0 w 38"/>
                <a:gd name="T1" fmla="*/ 0 h 1630"/>
                <a:gd name="T2" fmla="*/ 38 w 38"/>
                <a:gd name="T3" fmla="*/ 43 h 1630"/>
                <a:gd name="T4" fmla="*/ 38 w 38"/>
                <a:gd name="T5" fmla="*/ 163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1630">
                  <a:moveTo>
                    <a:pt x="0" y="0"/>
                  </a:moveTo>
                  <a:lnTo>
                    <a:pt x="38" y="43"/>
                  </a:lnTo>
                  <a:lnTo>
                    <a:pt x="38" y="163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3" name="Line 1761">
              <a:extLst>
                <a:ext uri="{FF2B5EF4-FFF2-40B4-BE49-F238E27FC236}">
                  <a16:creationId xmlns:a16="http://schemas.microsoft.com/office/drawing/2014/main" id="{59BC20D3-9383-DA21-BB2F-12D7C25F2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6" y="1343"/>
              <a:ext cx="1" cy="166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4" name="Line 1762">
              <a:extLst>
                <a:ext uri="{FF2B5EF4-FFF2-40B4-BE49-F238E27FC236}">
                  <a16:creationId xmlns:a16="http://schemas.microsoft.com/office/drawing/2014/main" id="{244F20BF-BAB0-1BD8-614B-FB1DB1CD2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343"/>
              <a:ext cx="1" cy="166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5" name="Line 1763">
              <a:extLst>
                <a:ext uri="{FF2B5EF4-FFF2-40B4-BE49-F238E27FC236}">
                  <a16:creationId xmlns:a16="http://schemas.microsoft.com/office/drawing/2014/main" id="{CFB4518F-9A17-52CD-184C-07713973F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0" y="1343"/>
              <a:ext cx="1" cy="166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6" name="Line 1764">
              <a:extLst>
                <a:ext uri="{FF2B5EF4-FFF2-40B4-BE49-F238E27FC236}">
                  <a16:creationId xmlns:a16="http://schemas.microsoft.com/office/drawing/2014/main" id="{980BE061-B7D5-E3CA-F11D-23C541945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1343"/>
              <a:ext cx="1" cy="166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7" name="Freeform 1765">
              <a:extLst>
                <a:ext uri="{FF2B5EF4-FFF2-40B4-BE49-F238E27FC236}">
                  <a16:creationId xmlns:a16="http://schemas.microsoft.com/office/drawing/2014/main" id="{24B3BDA1-F1B3-3C44-30FE-4D3E6A3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362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6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8" name="Line 1766">
              <a:extLst>
                <a:ext uri="{FF2B5EF4-FFF2-40B4-BE49-F238E27FC236}">
                  <a16:creationId xmlns:a16="http://schemas.microsoft.com/office/drawing/2014/main" id="{C84C5D31-A341-3A08-D7C2-694CC6555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400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19" name="Oval 1767">
              <a:extLst>
                <a:ext uri="{FF2B5EF4-FFF2-40B4-BE49-F238E27FC236}">
                  <a16:creationId xmlns:a16="http://schemas.microsoft.com/office/drawing/2014/main" id="{B0E54FE6-A098-1CDE-17B8-9279F9BC8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38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0" name="Oval 1768">
              <a:extLst>
                <a:ext uri="{FF2B5EF4-FFF2-40B4-BE49-F238E27FC236}">
                  <a16:creationId xmlns:a16="http://schemas.microsoft.com/office/drawing/2014/main" id="{2943C68A-B517-6993-C82E-CAAFF6712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38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1" name="Oval 1769">
              <a:extLst>
                <a:ext uri="{FF2B5EF4-FFF2-40B4-BE49-F238E27FC236}">
                  <a16:creationId xmlns:a16="http://schemas.microsoft.com/office/drawing/2014/main" id="{5D0278FD-E137-9694-29C6-C5A81A92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38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2" name="Oval 1770">
              <a:extLst>
                <a:ext uri="{FF2B5EF4-FFF2-40B4-BE49-F238E27FC236}">
                  <a16:creationId xmlns:a16="http://schemas.microsoft.com/office/drawing/2014/main" id="{76EF3F1D-F714-3849-2B1B-489A9DC7F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383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3" name="Line 1771">
              <a:extLst>
                <a:ext uri="{FF2B5EF4-FFF2-40B4-BE49-F238E27FC236}">
                  <a16:creationId xmlns:a16="http://schemas.microsoft.com/office/drawing/2014/main" id="{19BB14AA-BEF4-9134-C1D2-8283D1FB9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400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4" name="Freeform 1772">
              <a:extLst>
                <a:ext uri="{FF2B5EF4-FFF2-40B4-BE49-F238E27FC236}">
                  <a16:creationId xmlns:a16="http://schemas.microsoft.com/office/drawing/2014/main" id="{A71B9B70-6073-B54B-829A-FCF63AAB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61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7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8"/>
                    <a:pt x="42" y="17"/>
                  </a:cubicBezTo>
                  <a:cubicBezTo>
                    <a:pt x="42" y="26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5" name="Line 1773">
              <a:extLst>
                <a:ext uri="{FF2B5EF4-FFF2-40B4-BE49-F238E27FC236}">
                  <a16:creationId xmlns:a16="http://schemas.microsoft.com/office/drawing/2014/main" id="{96DFB73E-1892-1197-56FA-2FC193112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501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6" name="Oval 1774">
              <a:extLst>
                <a:ext uri="{FF2B5EF4-FFF2-40B4-BE49-F238E27FC236}">
                  <a16:creationId xmlns:a16="http://schemas.microsoft.com/office/drawing/2014/main" id="{387B3315-2EB6-5C8C-160D-8B4676598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4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7" name="Oval 1775">
              <a:extLst>
                <a:ext uri="{FF2B5EF4-FFF2-40B4-BE49-F238E27FC236}">
                  <a16:creationId xmlns:a16="http://schemas.microsoft.com/office/drawing/2014/main" id="{DD3816DC-2553-4096-CF2F-EB24F5AFE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4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8" name="Oval 1776">
              <a:extLst>
                <a:ext uri="{FF2B5EF4-FFF2-40B4-BE49-F238E27FC236}">
                  <a16:creationId xmlns:a16="http://schemas.microsoft.com/office/drawing/2014/main" id="{37751F87-CE75-E898-7A11-F298CC84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4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29" name="Oval 1777">
              <a:extLst>
                <a:ext uri="{FF2B5EF4-FFF2-40B4-BE49-F238E27FC236}">
                  <a16:creationId xmlns:a16="http://schemas.microsoft.com/office/drawing/2014/main" id="{E4D39548-A1CB-8F19-A40A-0A1A61225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4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0" name="Line 1778">
              <a:extLst>
                <a:ext uri="{FF2B5EF4-FFF2-40B4-BE49-F238E27FC236}">
                  <a16:creationId xmlns:a16="http://schemas.microsoft.com/office/drawing/2014/main" id="{21476DCC-10F8-D781-0503-A4F4E8B3B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501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1" name="Freeform 1779">
              <a:extLst>
                <a:ext uri="{FF2B5EF4-FFF2-40B4-BE49-F238E27FC236}">
                  <a16:creationId xmlns:a16="http://schemas.microsoft.com/office/drawing/2014/main" id="{B4C2E6B1-0094-FF53-A30E-17C8ED7F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563"/>
              <a:ext cx="99" cy="75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2" name="Line 1780">
              <a:extLst>
                <a:ext uri="{FF2B5EF4-FFF2-40B4-BE49-F238E27FC236}">
                  <a16:creationId xmlns:a16="http://schemas.microsoft.com/office/drawing/2014/main" id="{D70ED2F4-0BD6-6CEE-7A4C-CCD0FCFCD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601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3" name="Oval 1781">
              <a:extLst>
                <a:ext uri="{FF2B5EF4-FFF2-40B4-BE49-F238E27FC236}">
                  <a16:creationId xmlns:a16="http://schemas.microsoft.com/office/drawing/2014/main" id="{DB9B2D11-E908-F3FE-27BD-DF11847BF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5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4" name="Oval 1782">
              <a:extLst>
                <a:ext uri="{FF2B5EF4-FFF2-40B4-BE49-F238E27FC236}">
                  <a16:creationId xmlns:a16="http://schemas.microsoft.com/office/drawing/2014/main" id="{871A0680-4A2F-D589-C8FD-53A2EFB6D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5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5" name="Oval 1783">
              <a:extLst>
                <a:ext uri="{FF2B5EF4-FFF2-40B4-BE49-F238E27FC236}">
                  <a16:creationId xmlns:a16="http://schemas.microsoft.com/office/drawing/2014/main" id="{E8A6B6F9-299E-DF30-AE9B-CE9371D3B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5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6" name="Oval 1784">
              <a:extLst>
                <a:ext uri="{FF2B5EF4-FFF2-40B4-BE49-F238E27FC236}">
                  <a16:creationId xmlns:a16="http://schemas.microsoft.com/office/drawing/2014/main" id="{FB2F91B0-036C-DFF8-A3D3-BBF6EAB10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5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7" name="Line 1785">
              <a:extLst>
                <a:ext uri="{FF2B5EF4-FFF2-40B4-BE49-F238E27FC236}">
                  <a16:creationId xmlns:a16="http://schemas.microsoft.com/office/drawing/2014/main" id="{D4BFA0EC-DC69-79CF-422A-B8318809C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601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8" name="Freeform 1786">
              <a:extLst>
                <a:ext uri="{FF2B5EF4-FFF2-40B4-BE49-F238E27FC236}">
                  <a16:creationId xmlns:a16="http://schemas.microsoft.com/office/drawing/2014/main" id="{0484A4E5-0D6C-2FB1-E955-262E90253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662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7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8"/>
                    <a:pt x="42" y="17"/>
                  </a:cubicBezTo>
                  <a:cubicBezTo>
                    <a:pt x="42" y="26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39" name="Line 1787">
              <a:extLst>
                <a:ext uri="{FF2B5EF4-FFF2-40B4-BE49-F238E27FC236}">
                  <a16:creationId xmlns:a16="http://schemas.microsoft.com/office/drawing/2014/main" id="{41C61031-8BF6-D649-1449-A2D833671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702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0" name="Oval 1788">
              <a:extLst>
                <a:ext uri="{FF2B5EF4-FFF2-40B4-BE49-F238E27FC236}">
                  <a16:creationId xmlns:a16="http://schemas.microsoft.com/office/drawing/2014/main" id="{034AAB00-5EDC-BABA-EED6-A8FBC1BF8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6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1" name="Oval 1789">
              <a:extLst>
                <a:ext uri="{FF2B5EF4-FFF2-40B4-BE49-F238E27FC236}">
                  <a16:creationId xmlns:a16="http://schemas.microsoft.com/office/drawing/2014/main" id="{3A90008E-C209-7090-643E-96D3D682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6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2" name="Oval 1790">
              <a:extLst>
                <a:ext uri="{FF2B5EF4-FFF2-40B4-BE49-F238E27FC236}">
                  <a16:creationId xmlns:a16="http://schemas.microsoft.com/office/drawing/2014/main" id="{CA7CB76D-EBD8-51A1-6956-0A82D7A2B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6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3" name="Oval 1791">
              <a:extLst>
                <a:ext uri="{FF2B5EF4-FFF2-40B4-BE49-F238E27FC236}">
                  <a16:creationId xmlns:a16="http://schemas.microsoft.com/office/drawing/2014/main" id="{559B3091-1CF2-5C09-8193-2528EE18D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6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4" name="Line 1792">
              <a:extLst>
                <a:ext uri="{FF2B5EF4-FFF2-40B4-BE49-F238E27FC236}">
                  <a16:creationId xmlns:a16="http://schemas.microsoft.com/office/drawing/2014/main" id="{95E48CAB-4B87-2D2D-8994-832A700F2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702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5" name="Freeform 1793">
              <a:extLst>
                <a:ext uri="{FF2B5EF4-FFF2-40B4-BE49-F238E27FC236}">
                  <a16:creationId xmlns:a16="http://schemas.microsoft.com/office/drawing/2014/main" id="{EF1F3F43-FC10-80C2-4D9F-D6B065680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764"/>
              <a:ext cx="99" cy="75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6" name="Line 1794">
              <a:extLst>
                <a:ext uri="{FF2B5EF4-FFF2-40B4-BE49-F238E27FC236}">
                  <a16:creationId xmlns:a16="http://schemas.microsoft.com/office/drawing/2014/main" id="{C7274F17-4B26-0E57-49FE-4D7122394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801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7" name="Oval 1795">
              <a:extLst>
                <a:ext uri="{FF2B5EF4-FFF2-40B4-BE49-F238E27FC236}">
                  <a16:creationId xmlns:a16="http://schemas.microsoft.com/office/drawing/2014/main" id="{516B95AC-40DF-486F-F0E2-B889FC64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7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8" name="Oval 1796">
              <a:extLst>
                <a:ext uri="{FF2B5EF4-FFF2-40B4-BE49-F238E27FC236}">
                  <a16:creationId xmlns:a16="http://schemas.microsoft.com/office/drawing/2014/main" id="{DCDA6817-A344-66ED-D819-AB37C5369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7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49" name="Oval 1797">
              <a:extLst>
                <a:ext uri="{FF2B5EF4-FFF2-40B4-BE49-F238E27FC236}">
                  <a16:creationId xmlns:a16="http://schemas.microsoft.com/office/drawing/2014/main" id="{3766A1B3-F319-C0D8-44DA-6F20C5519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7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0" name="Oval 1798">
              <a:extLst>
                <a:ext uri="{FF2B5EF4-FFF2-40B4-BE49-F238E27FC236}">
                  <a16:creationId xmlns:a16="http://schemas.microsoft.com/office/drawing/2014/main" id="{AAD677C1-390C-00F1-0AC6-1824C7C23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7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1" name="Line 1799">
              <a:extLst>
                <a:ext uri="{FF2B5EF4-FFF2-40B4-BE49-F238E27FC236}">
                  <a16:creationId xmlns:a16="http://schemas.microsoft.com/office/drawing/2014/main" id="{4E6DDE51-6A60-12CC-B47A-10B6E4F4B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01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2" name="Freeform 1800">
              <a:extLst>
                <a:ext uri="{FF2B5EF4-FFF2-40B4-BE49-F238E27FC236}">
                  <a16:creationId xmlns:a16="http://schemas.microsoft.com/office/drawing/2014/main" id="{9B8DCA0B-48C5-75F4-B1B3-A14AB89C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863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6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3" name="Line 1801">
              <a:extLst>
                <a:ext uri="{FF2B5EF4-FFF2-40B4-BE49-F238E27FC236}">
                  <a16:creationId xmlns:a16="http://schemas.microsoft.com/office/drawing/2014/main" id="{CF2B1843-BEDA-E9B2-4941-367104BB5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1901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4" name="Oval 1802">
              <a:extLst>
                <a:ext uri="{FF2B5EF4-FFF2-40B4-BE49-F238E27FC236}">
                  <a16:creationId xmlns:a16="http://schemas.microsoft.com/office/drawing/2014/main" id="{F46BB11C-598B-CF8D-D06D-782901C08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8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5" name="Oval 1803">
              <a:extLst>
                <a:ext uri="{FF2B5EF4-FFF2-40B4-BE49-F238E27FC236}">
                  <a16:creationId xmlns:a16="http://schemas.microsoft.com/office/drawing/2014/main" id="{457A3BED-588F-5745-B010-23F952E7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8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6" name="Oval 1804">
              <a:extLst>
                <a:ext uri="{FF2B5EF4-FFF2-40B4-BE49-F238E27FC236}">
                  <a16:creationId xmlns:a16="http://schemas.microsoft.com/office/drawing/2014/main" id="{70D4C0CA-029D-85BE-839F-2A7BF2C09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8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7" name="Oval 1805">
              <a:extLst>
                <a:ext uri="{FF2B5EF4-FFF2-40B4-BE49-F238E27FC236}">
                  <a16:creationId xmlns:a16="http://schemas.microsoft.com/office/drawing/2014/main" id="{F1810123-E815-8809-E005-EDDB3652E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884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8" name="Line 1806">
              <a:extLst>
                <a:ext uri="{FF2B5EF4-FFF2-40B4-BE49-F238E27FC236}">
                  <a16:creationId xmlns:a16="http://schemas.microsoft.com/office/drawing/2014/main" id="{893981F3-D209-4C04-FCFF-A618C12DC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901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59" name="Freeform 1807">
              <a:extLst>
                <a:ext uri="{FF2B5EF4-FFF2-40B4-BE49-F238E27FC236}">
                  <a16:creationId xmlns:a16="http://schemas.microsoft.com/office/drawing/2014/main" id="{83F9634D-EC5B-A923-9065-4B349C28F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964"/>
              <a:ext cx="99" cy="76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0" name="Line 1808">
              <a:extLst>
                <a:ext uri="{FF2B5EF4-FFF2-40B4-BE49-F238E27FC236}">
                  <a16:creationId xmlns:a16="http://schemas.microsoft.com/office/drawing/2014/main" id="{E4D184A7-7A38-FA25-05FB-71EA6A12A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002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1" name="Oval 1809">
              <a:extLst>
                <a:ext uri="{FF2B5EF4-FFF2-40B4-BE49-F238E27FC236}">
                  <a16:creationId xmlns:a16="http://schemas.microsoft.com/office/drawing/2014/main" id="{0BB7AD24-94B6-759A-D11E-ED3ECB15A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9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2" name="Oval 1810">
              <a:extLst>
                <a:ext uri="{FF2B5EF4-FFF2-40B4-BE49-F238E27FC236}">
                  <a16:creationId xmlns:a16="http://schemas.microsoft.com/office/drawing/2014/main" id="{A4F65436-FCCC-9AF4-1226-961999CEA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9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3" name="Oval 1811">
              <a:extLst>
                <a:ext uri="{FF2B5EF4-FFF2-40B4-BE49-F238E27FC236}">
                  <a16:creationId xmlns:a16="http://schemas.microsoft.com/office/drawing/2014/main" id="{ED590351-CEF0-9614-F660-63371B6FC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19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4" name="Oval 1812">
              <a:extLst>
                <a:ext uri="{FF2B5EF4-FFF2-40B4-BE49-F238E27FC236}">
                  <a16:creationId xmlns:a16="http://schemas.microsoft.com/office/drawing/2014/main" id="{180EF14B-CD42-3C73-059C-BAEF2E715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19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5" name="Line 1813">
              <a:extLst>
                <a:ext uri="{FF2B5EF4-FFF2-40B4-BE49-F238E27FC236}">
                  <a16:creationId xmlns:a16="http://schemas.microsoft.com/office/drawing/2014/main" id="{535DAB4E-76AF-928E-2E61-52802FCEA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002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6" name="Freeform 1814">
              <a:extLst>
                <a:ext uri="{FF2B5EF4-FFF2-40B4-BE49-F238E27FC236}">
                  <a16:creationId xmlns:a16="http://schemas.microsoft.com/office/drawing/2014/main" id="{E525D0E7-5602-022E-94DB-E82AD55E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063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6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7" name="Line 1815">
              <a:extLst>
                <a:ext uri="{FF2B5EF4-FFF2-40B4-BE49-F238E27FC236}">
                  <a16:creationId xmlns:a16="http://schemas.microsoft.com/office/drawing/2014/main" id="{373D7368-663E-C101-4054-FE8C994CF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101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8" name="Oval 1816">
              <a:extLst>
                <a:ext uri="{FF2B5EF4-FFF2-40B4-BE49-F238E27FC236}">
                  <a16:creationId xmlns:a16="http://schemas.microsoft.com/office/drawing/2014/main" id="{D27F2341-1F3E-FC46-00CC-C77A051C1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0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69" name="Oval 1817">
              <a:extLst>
                <a:ext uri="{FF2B5EF4-FFF2-40B4-BE49-F238E27FC236}">
                  <a16:creationId xmlns:a16="http://schemas.microsoft.com/office/drawing/2014/main" id="{3DCF01A5-7D0B-B3C2-0E2F-154491FFD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0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0" name="Oval 1818">
              <a:extLst>
                <a:ext uri="{FF2B5EF4-FFF2-40B4-BE49-F238E27FC236}">
                  <a16:creationId xmlns:a16="http://schemas.microsoft.com/office/drawing/2014/main" id="{BFC66A6F-B78A-9958-D94C-8AE58CB9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0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1" name="Oval 1819">
              <a:extLst>
                <a:ext uri="{FF2B5EF4-FFF2-40B4-BE49-F238E27FC236}">
                  <a16:creationId xmlns:a16="http://schemas.microsoft.com/office/drawing/2014/main" id="{0C9AEFCF-68CE-8502-8AF4-4B6F3E83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085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2" name="Line 1820">
              <a:extLst>
                <a:ext uri="{FF2B5EF4-FFF2-40B4-BE49-F238E27FC236}">
                  <a16:creationId xmlns:a16="http://schemas.microsoft.com/office/drawing/2014/main" id="{790B4D64-59B8-6CC0-8547-EA403EE4E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101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3" name="Freeform 1821">
              <a:extLst>
                <a:ext uri="{FF2B5EF4-FFF2-40B4-BE49-F238E27FC236}">
                  <a16:creationId xmlns:a16="http://schemas.microsoft.com/office/drawing/2014/main" id="{1B5F2F2A-F5BC-9A7C-8D8B-EEBC93C2D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163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7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8"/>
                    <a:pt x="42" y="17"/>
                  </a:cubicBezTo>
                  <a:cubicBezTo>
                    <a:pt x="42" y="26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5" name="Line 1823">
              <a:extLst>
                <a:ext uri="{FF2B5EF4-FFF2-40B4-BE49-F238E27FC236}">
                  <a16:creationId xmlns:a16="http://schemas.microsoft.com/office/drawing/2014/main" id="{0A46C927-8486-8200-154C-852FA9E4F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203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6" name="Oval 1824">
              <a:extLst>
                <a:ext uri="{FF2B5EF4-FFF2-40B4-BE49-F238E27FC236}">
                  <a16:creationId xmlns:a16="http://schemas.microsoft.com/office/drawing/2014/main" id="{85BCE90B-8BD1-76EE-EB18-6586625F7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1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7" name="Oval 1825">
              <a:extLst>
                <a:ext uri="{FF2B5EF4-FFF2-40B4-BE49-F238E27FC236}">
                  <a16:creationId xmlns:a16="http://schemas.microsoft.com/office/drawing/2014/main" id="{FF221EA9-EAF3-ED1C-70EA-6AF6A98BC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1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8" name="Oval 1826">
              <a:extLst>
                <a:ext uri="{FF2B5EF4-FFF2-40B4-BE49-F238E27FC236}">
                  <a16:creationId xmlns:a16="http://schemas.microsoft.com/office/drawing/2014/main" id="{1993A69F-BBE1-8390-1C3F-6BA2990B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1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79" name="Oval 1827">
              <a:extLst>
                <a:ext uri="{FF2B5EF4-FFF2-40B4-BE49-F238E27FC236}">
                  <a16:creationId xmlns:a16="http://schemas.microsoft.com/office/drawing/2014/main" id="{98795F85-3212-444F-4C6A-FE03356F2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1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0" name="Line 1828">
              <a:extLst>
                <a:ext uri="{FF2B5EF4-FFF2-40B4-BE49-F238E27FC236}">
                  <a16:creationId xmlns:a16="http://schemas.microsoft.com/office/drawing/2014/main" id="{B738BE96-50E2-80E2-B465-24088F815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203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1" name="Freeform 1829">
              <a:extLst>
                <a:ext uri="{FF2B5EF4-FFF2-40B4-BE49-F238E27FC236}">
                  <a16:creationId xmlns:a16="http://schemas.microsoft.com/office/drawing/2014/main" id="{D701AE6E-B1CF-5426-D04F-1DD668604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264"/>
              <a:ext cx="99" cy="76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2" name="Line 1830">
              <a:extLst>
                <a:ext uri="{FF2B5EF4-FFF2-40B4-BE49-F238E27FC236}">
                  <a16:creationId xmlns:a16="http://schemas.microsoft.com/office/drawing/2014/main" id="{C3200877-8D6A-960F-BD0D-29B4EA008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302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3" name="Oval 1831">
              <a:extLst>
                <a:ext uri="{FF2B5EF4-FFF2-40B4-BE49-F238E27FC236}">
                  <a16:creationId xmlns:a16="http://schemas.microsoft.com/office/drawing/2014/main" id="{7B897B49-3422-8B2D-F6DF-606B8755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2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4" name="Oval 1832">
              <a:extLst>
                <a:ext uri="{FF2B5EF4-FFF2-40B4-BE49-F238E27FC236}">
                  <a16:creationId xmlns:a16="http://schemas.microsoft.com/office/drawing/2014/main" id="{42B57F06-3E7F-83AA-BEC7-4E031F5DE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2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5" name="Oval 1833">
              <a:extLst>
                <a:ext uri="{FF2B5EF4-FFF2-40B4-BE49-F238E27FC236}">
                  <a16:creationId xmlns:a16="http://schemas.microsoft.com/office/drawing/2014/main" id="{7BF933B6-BADE-8B02-2EF8-2E9AB4F58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2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6" name="Oval 1834">
              <a:extLst>
                <a:ext uri="{FF2B5EF4-FFF2-40B4-BE49-F238E27FC236}">
                  <a16:creationId xmlns:a16="http://schemas.microsoft.com/office/drawing/2014/main" id="{3DDFA9A4-5F51-1CBB-26E5-A6F4F5059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2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7" name="Line 1835">
              <a:extLst>
                <a:ext uri="{FF2B5EF4-FFF2-40B4-BE49-F238E27FC236}">
                  <a16:creationId xmlns:a16="http://schemas.microsoft.com/office/drawing/2014/main" id="{0349E243-B555-AA4B-32D2-C861FB018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302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8" name="Freeform 1836">
              <a:extLst>
                <a:ext uri="{FF2B5EF4-FFF2-40B4-BE49-F238E27FC236}">
                  <a16:creationId xmlns:a16="http://schemas.microsoft.com/office/drawing/2014/main" id="{09431244-CA4B-267D-377D-4D1954C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363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7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8"/>
                    <a:pt x="42" y="17"/>
                  </a:cubicBezTo>
                  <a:cubicBezTo>
                    <a:pt x="42" y="26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89" name="Line 1837">
              <a:extLst>
                <a:ext uri="{FF2B5EF4-FFF2-40B4-BE49-F238E27FC236}">
                  <a16:creationId xmlns:a16="http://schemas.microsoft.com/office/drawing/2014/main" id="{81FFF56B-4607-FA2E-7A7F-6188392DB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404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0" name="Oval 1838">
              <a:extLst>
                <a:ext uri="{FF2B5EF4-FFF2-40B4-BE49-F238E27FC236}">
                  <a16:creationId xmlns:a16="http://schemas.microsoft.com/office/drawing/2014/main" id="{27A6226B-61A7-50ED-E586-99D8BC33C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3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1" name="Oval 1839">
              <a:extLst>
                <a:ext uri="{FF2B5EF4-FFF2-40B4-BE49-F238E27FC236}">
                  <a16:creationId xmlns:a16="http://schemas.microsoft.com/office/drawing/2014/main" id="{9CEF76FD-8CDF-EBD8-DB53-F676FFD66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3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2" name="Oval 1840">
              <a:extLst>
                <a:ext uri="{FF2B5EF4-FFF2-40B4-BE49-F238E27FC236}">
                  <a16:creationId xmlns:a16="http://schemas.microsoft.com/office/drawing/2014/main" id="{D4C0D3F9-6998-B677-1BBA-576A54700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3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3" name="Oval 1841">
              <a:extLst>
                <a:ext uri="{FF2B5EF4-FFF2-40B4-BE49-F238E27FC236}">
                  <a16:creationId xmlns:a16="http://schemas.microsoft.com/office/drawing/2014/main" id="{A0519F4C-4ED5-1BD3-60E8-71341BCB0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3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4" name="Line 1842">
              <a:extLst>
                <a:ext uri="{FF2B5EF4-FFF2-40B4-BE49-F238E27FC236}">
                  <a16:creationId xmlns:a16="http://schemas.microsoft.com/office/drawing/2014/main" id="{62EB6AB6-19B2-0E8B-052F-710A7C9BD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404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5" name="Freeform 1843">
              <a:extLst>
                <a:ext uri="{FF2B5EF4-FFF2-40B4-BE49-F238E27FC236}">
                  <a16:creationId xmlns:a16="http://schemas.microsoft.com/office/drawing/2014/main" id="{3BAEBE1E-7E82-BDAC-3716-05546BEAF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465"/>
              <a:ext cx="99" cy="76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6" name="Line 1844">
              <a:extLst>
                <a:ext uri="{FF2B5EF4-FFF2-40B4-BE49-F238E27FC236}">
                  <a16:creationId xmlns:a16="http://schemas.microsoft.com/office/drawing/2014/main" id="{9AE3E853-8432-AA8A-75DC-07769AAB0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503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7" name="Oval 1845">
              <a:extLst>
                <a:ext uri="{FF2B5EF4-FFF2-40B4-BE49-F238E27FC236}">
                  <a16:creationId xmlns:a16="http://schemas.microsoft.com/office/drawing/2014/main" id="{BF9D549C-09E8-98E2-57C2-5985D1E83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4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8" name="Oval 1846">
              <a:extLst>
                <a:ext uri="{FF2B5EF4-FFF2-40B4-BE49-F238E27FC236}">
                  <a16:creationId xmlns:a16="http://schemas.microsoft.com/office/drawing/2014/main" id="{42A790B5-3FC0-49EE-9837-BC33D240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4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999" name="Oval 1847">
              <a:extLst>
                <a:ext uri="{FF2B5EF4-FFF2-40B4-BE49-F238E27FC236}">
                  <a16:creationId xmlns:a16="http://schemas.microsoft.com/office/drawing/2014/main" id="{2639F7E3-B10E-95F0-9C4E-0D20D2FDE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4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0" name="Oval 1848">
              <a:extLst>
                <a:ext uri="{FF2B5EF4-FFF2-40B4-BE49-F238E27FC236}">
                  <a16:creationId xmlns:a16="http://schemas.microsoft.com/office/drawing/2014/main" id="{C863216A-7C47-4404-757D-8872AF9B6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4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1" name="Line 1849">
              <a:extLst>
                <a:ext uri="{FF2B5EF4-FFF2-40B4-BE49-F238E27FC236}">
                  <a16:creationId xmlns:a16="http://schemas.microsoft.com/office/drawing/2014/main" id="{9BDC6973-302D-A934-BA24-374AE7502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503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2" name="Freeform 1850">
              <a:extLst>
                <a:ext uri="{FF2B5EF4-FFF2-40B4-BE49-F238E27FC236}">
                  <a16:creationId xmlns:a16="http://schemas.microsoft.com/office/drawing/2014/main" id="{56097311-38D6-020D-A7FE-7978196F3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564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6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3" name="Line 1851">
              <a:extLst>
                <a:ext uri="{FF2B5EF4-FFF2-40B4-BE49-F238E27FC236}">
                  <a16:creationId xmlns:a16="http://schemas.microsoft.com/office/drawing/2014/main" id="{B162AB61-9B5C-71E0-CAFE-109A03D5C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602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4" name="Oval 1852">
              <a:extLst>
                <a:ext uri="{FF2B5EF4-FFF2-40B4-BE49-F238E27FC236}">
                  <a16:creationId xmlns:a16="http://schemas.microsoft.com/office/drawing/2014/main" id="{1E5EC2B5-5252-A15A-812B-815F364A4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5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5" name="Oval 1853">
              <a:extLst>
                <a:ext uri="{FF2B5EF4-FFF2-40B4-BE49-F238E27FC236}">
                  <a16:creationId xmlns:a16="http://schemas.microsoft.com/office/drawing/2014/main" id="{647061BB-815C-2B18-11C5-923BDCF5C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5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6" name="Oval 1854">
              <a:extLst>
                <a:ext uri="{FF2B5EF4-FFF2-40B4-BE49-F238E27FC236}">
                  <a16:creationId xmlns:a16="http://schemas.microsoft.com/office/drawing/2014/main" id="{80C6FE1C-6968-C802-C3F9-A6F2AEBCE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5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7" name="Oval 1855">
              <a:extLst>
                <a:ext uri="{FF2B5EF4-FFF2-40B4-BE49-F238E27FC236}">
                  <a16:creationId xmlns:a16="http://schemas.microsoft.com/office/drawing/2014/main" id="{8B1BA484-29F6-6CF2-5567-690CA071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5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8" name="Line 1856">
              <a:extLst>
                <a:ext uri="{FF2B5EF4-FFF2-40B4-BE49-F238E27FC236}">
                  <a16:creationId xmlns:a16="http://schemas.microsoft.com/office/drawing/2014/main" id="{BA10AD85-F4C3-3DC3-E204-6AB02CC78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602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09" name="Freeform 1857">
              <a:extLst>
                <a:ext uri="{FF2B5EF4-FFF2-40B4-BE49-F238E27FC236}">
                  <a16:creationId xmlns:a16="http://schemas.microsoft.com/office/drawing/2014/main" id="{692A7F83-2C1A-4FE4-9EA4-76E4ADE68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666"/>
              <a:ext cx="99" cy="75"/>
            </a:xfrm>
            <a:custGeom>
              <a:avLst/>
              <a:gdLst>
                <a:gd name="T0" fmla="*/ 0 w 42"/>
                <a:gd name="T1" fmla="*/ 0 h 32"/>
                <a:gd name="T2" fmla="*/ 26 w 42"/>
                <a:gd name="T3" fmla="*/ 0 h 32"/>
                <a:gd name="T4" fmla="*/ 42 w 42"/>
                <a:gd name="T5" fmla="*/ 16 h 32"/>
                <a:gd name="T6" fmla="*/ 26 w 42"/>
                <a:gd name="T7" fmla="*/ 32 h 32"/>
                <a:gd name="T8" fmla="*/ 0 w 42"/>
                <a:gd name="T9" fmla="*/ 32 h 32"/>
                <a:gd name="T10" fmla="*/ 0 w 4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2"/>
                    <a:pt x="26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0" name="Line 1858">
              <a:extLst>
                <a:ext uri="{FF2B5EF4-FFF2-40B4-BE49-F238E27FC236}">
                  <a16:creationId xmlns:a16="http://schemas.microsoft.com/office/drawing/2014/main" id="{7F6B0E2C-7A94-491F-9E7E-74E3FFD5A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704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1" name="Oval 1859">
              <a:extLst>
                <a:ext uri="{FF2B5EF4-FFF2-40B4-BE49-F238E27FC236}">
                  <a16:creationId xmlns:a16="http://schemas.microsoft.com/office/drawing/2014/main" id="{0D63D6F9-C719-DA1F-9878-C71A7B955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6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2" name="Oval 1860">
              <a:extLst>
                <a:ext uri="{FF2B5EF4-FFF2-40B4-BE49-F238E27FC236}">
                  <a16:creationId xmlns:a16="http://schemas.microsoft.com/office/drawing/2014/main" id="{4D9C1556-5F01-BB6B-2D2D-AF2379736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6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3" name="Oval 1861">
              <a:extLst>
                <a:ext uri="{FF2B5EF4-FFF2-40B4-BE49-F238E27FC236}">
                  <a16:creationId xmlns:a16="http://schemas.microsoft.com/office/drawing/2014/main" id="{1F99E8C1-22BB-F67F-46E6-4FD47D5E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6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4" name="Oval 1862">
              <a:extLst>
                <a:ext uri="{FF2B5EF4-FFF2-40B4-BE49-F238E27FC236}">
                  <a16:creationId xmlns:a16="http://schemas.microsoft.com/office/drawing/2014/main" id="{C26E04F8-42EA-932D-A31C-E6DAD9471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687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5" name="Line 1863">
              <a:extLst>
                <a:ext uri="{FF2B5EF4-FFF2-40B4-BE49-F238E27FC236}">
                  <a16:creationId xmlns:a16="http://schemas.microsoft.com/office/drawing/2014/main" id="{4AA56AA2-AA6B-4483-E405-D1ED645AD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704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6" name="Freeform 1864">
              <a:extLst>
                <a:ext uri="{FF2B5EF4-FFF2-40B4-BE49-F238E27FC236}">
                  <a16:creationId xmlns:a16="http://schemas.microsoft.com/office/drawing/2014/main" id="{7138380B-DC2D-4A2A-40D8-FDC7FA14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765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6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7"/>
                    <a:pt x="42" y="16"/>
                  </a:cubicBezTo>
                  <a:cubicBezTo>
                    <a:pt x="42" y="25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7" name="Line 1865">
              <a:extLst>
                <a:ext uri="{FF2B5EF4-FFF2-40B4-BE49-F238E27FC236}">
                  <a16:creationId xmlns:a16="http://schemas.microsoft.com/office/drawing/2014/main" id="{F686BBC1-FAB8-5184-DF9B-9220A2565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803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8" name="Oval 1866">
              <a:extLst>
                <a:ext uri="{FF2B5EF4-FFF2-40B4-BE49-F238E27FC236}">
                  <a16:creationId xmlns:a16="http://schemas.microsoft.com/office/drawing/2014/main" id="{B706587E-1804-EB21-0081-58032AC8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7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19" name="Oval 1867">
              <a:extLst>
                <a:ext uri="{FF2B5EF4-FFF2-40B4-BE49-F238E27FC236}">
                  <a16:creationId xmlns:a16="http://schemas.microsoft.com/office/drawing/2014/main" id="{2936AA72-7E51-4796-D241-8B5804390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7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0" name="Oval 1868">
              <a:extLst>
                <a:ext uri="{FF2B5EF4-FFF2-40B4-BE49-F238E27FC236}">
                  <a16:creationId xmlns:a16="http://schemas.microsoft.com/office/drawing/2014/main" id="{BF1F5F29-61A5-8460-02C0-0F24FDAAC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7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1" name="Oval 1869">
              <a:extLst>
                <a:ext uri="{FF2B5EF4-FFF2-40B4-BE49-F238E27FC236}">
                  <a16:creationId xmlns:a16="http://schemas.microsoft.com/office/drawing/2014/main" id="{1C5FBB36-F029-0F94-FA3D-CC159B452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786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2" name="Line 1870">
              <a:extLst>
                <a:ext uri="{FF2B5EF4-FFF2-40B4-BE49-F238E27FC236}">
                  <a16:creationId xmlns:a16="http://schemas.microsoft.com/office/drawing/2014/main" id="{A2027968-EC12-B690-A9D4-35A65E8A7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803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3" name="Freeform 1871">
              <a:extLst>
                <a:ext uri="{FF2B5EF4-FFF2-40B4-BE49-F238E27FC236}">
                  <a16:creationId xmlns:a16="http://schemas.microsoft.com/office/drawing/2014/main" id="{FF625650-5188-8E11-A3E5-067183845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2864"/>
              <a:ext cx="99" cy="78"/>
            </a:xfrm>
            <a:custGeom>
              <a:avLst/>
              <a:gdLst>
                <a:gd name="T0" fmla="*/ 0 w 42"/>
                <a:gd name="T1" fmla="*/ 0 h 33"/>
                <a:gd name="T2" fmla="*/ 26 w 42"/>
                <a:gd name="T3" fmla="*/ 0 h 33"/>
                <a:gd name="T4" fmla="*/ 42 w 42"/>
                <a:gd name="T5" fmla="*/ 17 h 33"/>
                <a:gd name="T6" fmla="*/ 26 w 42"/>
                <a:gd name="T7" fmla="*/ 33 h 33"/>
                <a:gd name="T8" fmla="*/ 0 w 42"/>
                <a:gd name="T9" fmla="*/ 33 h 33"/>
                <a:gd name="T10" fmla="*/ 0 w 42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3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5" y="0"/>
                    <a:pt x="42" y="8"/>
                    <a:pt x="42" y="17"/>
                  </a:cubicBezTo>
                  <a:cubicBezTo>
                    <a:pt x="42" y="26"/>
                    <a:pt x="35" y="33"/>
                    <a:pt x="26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4" name="Line 1872">
              <a:extLst>
                <a:ext uri="{FF2B5EF4-FFF2-40B4-BE49-F238E27FC236}">
                  <a16:creationId xmlns:a16="http://schemas.microsoft.com/office/drawing/2014/main" id="{3054EEAF-3BFE-8247-AD4E-B6770B9BD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2" y="2904"/>
              <a:ext cx="75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5" name="Oval 1873">
              <a:extLst>
                <a:ext uri="{FF2B5EF4-FFF2-40B4-BE49-F238E27FC236}">
                  <a16:creationId xmlns:a16="http://schemas.microsoft.com/office/drawing/2014/main" id="{0D3CCB9C-1519-150A-1F41-83A8BFD19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2888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6" name="Oval 1874">
              <a:extLst>
                <a:ext uri="{FF2B5EF4-FFF2-40B4-BE49-F238E27FC236}">
                  <a16:creationId xmlns:a16="http://schemas.microsoft.com/office/drawing/2014/main" id="{E1B59DBB-07E9-9E08-66A7-A965B5C3A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888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7" name="Oval 1875">
              <a:extLst>
                <a:ext uri="{FF2B5EF4-FFF2-40B4-BE49-F238E27FC236}">
                  <a16:creationId xmlns:a16="http://schemas.microsoft.com/office/drawing/2014/main" id="{D7284780-3BFE-7869-D043-EDBC504FF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888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8" name="Oval 1876">
              <a:extLst>
                <a:ext uri="{FF2B5EF4-FFF2-40B4-BE49-F238E27FC236}">
                  <a16:creationId xmlns:a16="http://schemas.microsoft.com/office/drawing/2014/main" id="{640CDD0E-0539-E7F4-5240-32C213275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0" y="2888"/>
              <a:ext cx="33" cy="33"/>
            </a:xfrm>
            <a:prstGeom prst="ellips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29" name="Line 1877">
              <a:extLst>
                <a:ext uri="{FF2B5EF4-FFF2-40B4-BE49-F238E27FC236}">
                  <a16:creationId xmlns:a16="http://schemas.microsoft.com/office/drawing/2014/main" id="{D651EC11-315B-0272-AFD8-BEBF4B285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2904"/>
              <a:ext cx="44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0" name="Line 1878">
              <a:extLst>
                <a:ext uri="{FF2B5EF4-FFF2-40B4-BE49-F238E27FC236}">
                  <a16:creationId xmlns:a16="http://schemas.microsoft.com/office/drawing/2014/main" id="{216DD40E-EE46-3D56-BCF8-6614AA6F6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3093"/>
              <a:ext cx="1" cy="5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1" name="Freeform 1879">
              <a:extLst>
                <a:ext uri="{FF2B5EF4-FFF2-40B4-BE49-F238E27FC236}">
                  <a16:creationId xmlns:a16="http://schemas.microsoft.com/office/drawing/2014/main" id="{1C2AF90D-1850-DDF9-0A30-653086539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" y="2997"/>
              <a:ext cx="87" cy="96"/>
            </a:xfrm>
            <a:custGeom>
              <a:avLst/>
              <a:gdLst>
                <a:gd name="T0" fmla="*/ 34 w 37"/>
                <a:gd name="T1" fmla="*/ 0 h 41"/>
                <a:gd name="T2" fmla="*/ 18 w 37"/>
                <a:gd name="T3" fmla="*/ 41 h 41"/>
                <a:gd name="T4" fmla="*/ 2 w 37"/>
                <a:gd name="T5" fmla="*/ 0 h 41"/>
                <a:gd name="T6" fmla="*/ 18 w 37"/>
                <a:gd name="T7" fmla="*/ 3 h 41"/>
                <a:gd name="T8" fmla="*/ 34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4" y="0"/>
                  </a:moveTo>
                  <a:cubicBezTo>
                    <a:pt x="35" y="5"/>
                    <a:pt x="37" y="31"/>
                    <a:pt x="18" y="41"/>
                  </a:cubicBezTo>
                  <a:cubicBezTo>
                    <a:pt x="0" y="31"/>
                    <a:pt x="2" y="5"/>
                    <a:pt x="2" y="0"/>
                  </a:cubicBezTo>
                  <a:cubicBezTo>
                    <a:pt x="5" y="2"/>
                    <a:pt x="11" y="3"/>
                    <a:pt x="18" y="3"/>
                  </a:cubicBezTo>
                  <a:cubicBezTo>
                    <a:pt x="25" y="3"/>
                    <a:pt x="31" y="2"/>
                    <a:pt x="34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2" name="Rectangle 1880">
              <a:extLst>
                <a:ext uri="{FF2B5EF4-FFF2-40B4-BE49-F238E27FC236}">
                  <a16:creationId xmlns:a16="http://schemas.microsoft.com/office/drawing/2014/main" id="{98EE6C55-9396-B03D-77FB-EA8AFE44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" y="3160"/>
              <a:ext cx="6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7033" name="Rectangle 1881">
              <a:extLst>
                <a:ext uri="{FF2B5EF4-FFF2-40B4-BE49-F238E27FC236}">
                  <a16:creationId xmlns:a16="http://schemas.microsoft.com/office/drawing/2014/main" id="{4E092929-90EB-2DC9-4D7B-C7CF83FF1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3198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1</a:t>
              </a:r>
              <a:endParaRPr lang="en-US" altLang="en-US" b="0"/>
            </a:p>
          </p:txBody>
        </p:sp>
        <p:sp>
          <p:nvSpPr>
            <p:cNvPr id="307034" name="Line 1882">
              <a:extLst>
                <a:ext uri="{FF2B5EF4-FFF2-40B4-BE49-F238E27FC236}">
                  <a16:creationId xmlns:a16="http://schemas.microsoft.com/office/drawing/2014/main" id="{73D344E1-DB99-12DE-63D6-0E561F77C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3093"/>
              <a:ext cx="1" cy="5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5" name="Freeform 1883">
              <a:extLst>
                <a:ext uri="{FF2B5EF4-FFF2-40B4-BE49-F238E27FC236}">
                  <a16:creationId xmlns:a16="http://schemas.microsoft.com/office/drawing/2014/main" id="{3C54A8A1-5153-B689-9CC4-67ABF3E37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" y="2997"/>
              <a:ext cx="88" cy="96"/>
            </a:xfrm>
            <a:custGeom>
              <a:avLst/>
              <a:gdLst>
                <a:gd name="T0" fmla="*/ 35 w 37"/>
                <a:gd name="T1" fmla="*/ 0 h 41"/>
                <a:gd name="T2" fmla="*/ 19 w 37"/>
                <a:gd name="T3" fmla="*/ 41 h 41"/>
                <a:gd name="T4" fmla="*/ 2 w 37"/>
                <a:gd name="T5" fmla="*/ 0 h 41"/>
                <a:gd name="T6" fmla="*/ 19 w 37"/>
                <a:gd name="T7" fmla="*/ 3 h 41"/>
                <a:gd name="T8" fmla="*/ 35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5" y="0"/>
                  </a:moveTo>
                  <a:cubicBezTo>
                    <a:pt x="35" y="5"/>
                    <a:pt x="37" y="31"/>
                    <a:pt x="19" y="41"/>
                  </a:cubicBezTo>
                  <a:cubicBezTo>
                    <a:pt x="0" y="31"/>
                    <a:pt x="2" y="5"/>
                    <a:pt x="2" y="0"/>
                  </a:cubicBezTo>
                  <a:cubicBezTo>
                    <a:pt x="5" y="2"/>
                    <a:pt x="11" y="3"/>
                    <a:pt x="19" y="3"/>
                  </a:cubicBezTo>
                  <a:cubicBezTo>
                    <a:pt x="25" y="3"/>
                    <a:pt x="31" y="2"/>
                    <a:pt x="35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6" name="Rectangle 1884">
              <a:extLst>
                <a:ext uri="{FF2B5EF4-FFF2-40B4-BE49-F238E27FC236}">
                  <a16:creationId xmlns:a16="http://schemas.microsoft.com/office/drawing/2014/main" id="{553E4F86-EC03-00BD-48E9-1756825D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3160"/>
              <a:ext cx="6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7037" name="Rectangle 1885">
              <a:extLst>
                <a:ext uri="{FF2B5EF4-FFF2-40B4-BE49-F238E27FC236}">
                  <a16:creationId xmlns:a16="http://schemas.microsoft.com/office/drawing/2014/main" id="{56A756EC-86A2-EBD8-2B9C-9E26AC6E7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" y="3198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2</a:t>
              </a:r>
              <a:endParaRPr lang="en-US" altLang="en-US" b="0"/>
            </a:p>
          </p:txBody>
        </p:sp>
        <p:sp>
          <p:nvSpPr>
            <p:cNvPr id="307038" name="Line 1886">
              <a:extLst>
                <a:ext uri="{FF2B5EF4-FFF2-40B4-BE49-F238E27FC236}">
                  <a16:creationId xmlns:a16="http://schemas.microsoft.com/office/drawing/2014/main" id="{50D5C22B-53DB-084E-C127-65F1FA09F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0" y="3093"/>
              <a:ext cx="1" cy="5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39" name="Freeform 1887">
              <a:extLst>
                <a:ext uri="{FF2B5EF4-FFF2-40B4-BE49-F238E27FC236}">
                  <a16:creationId xmlns:a16="http://schemas.microsoft.com/office/drawing/2014/main" id="{7ED58676-F648-A6C7-C02B-304444DD1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2997"/>
              <a:ext cx="87" cy="96"/>
            </a:xfrm>
            <a:custGeom>
              <a:avLst/>
              <a:gdLst>
                <a:gd name="T0" fmla="*/ 35 w 37"/>
                <a:gd name="T1" fmla="*/ 0 h 41"/>
                <a:gd name="T2" fmla="*/ 19 w 37"/>
                <a:gd name="T3" fmla="*/ 41 h 41"/>
                <a:gd name="T4" fmla="*/ 3 w 37"/>
                <a:gd name="T5" fmla="*/ 0 h 41"/>
                <a:gd name="T6" fmla="*/ 19 w 37"/>
                <a:gd name="T7" fmla="*/ 3 h 41"/>
                <a:gd name="T8" fmla="*/ 35 w 37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35" y="0"/>
                  </a:moveTo>
                  <a:cubicBezTo>
                    <a:pt x="35" y="5"/>
                    <a:pt x="37" y="31"/>
                    <a:pt x="19" y="41"/>
                  </a:cubicBezTo>
                  <a:cubicBezTo>
                    <a:pt x="0" y="31"/>
                    <a:pt x="2" y="5"/>
                    <a:pt x="3" y="0"/>
                  </a:cubicBezTo>
                  <a:cubicBezTo>
                    <a:pt x="6" y="2"/>
                    <a:pt x="12" y="3"/>
                    <a:pt x="19" y="3"/>
                  </a:cubicBezTo>
                  <a:cubicBezTo>
                    <a:pt x="26" y="3"/>
                    <a:pt x="32" y="2"/>
                    <a:pt x="35" y="0"/>
                  </a:cubicBezTo>
                  <a:close/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40" name="Rectangle 1888">
              <a:extLst>
                <a:ext uri="{FF2B5EF4-FFF2-40B4-BE49-F238E27FC236}">
                  <a16:creationId xmlns:a16="http://schemas.microsoft.com/office/drawing/2014/main" id="{BF9ECE6B-2A67-1534-19C1-F9290B5FC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0" y="3160"/>
              <a:ext cx="6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b="0">
                  <a:solidFill>
                    <a:srgbClr val="000000"/>
                  </a:solidFill>
                </a:rPr>
                <a:t>O</a:t>
              </a:r>
              <a:endParaRPr lang="en-US" altLang="en-US" b="0"/>
            </a:p>
          </p:txBody>
        </p:sp>
        <p:sp>
          <p:nvSpPr>
            <p:cNvPr id="307041" name="Rectangle 1889">
              <a:extLst>
                <a:ext uri="{FF2B5EF4-FFF2-40B4-BE49-F238E27FC236}">
                  <a16:creationId xmlns:a16="http://schemas.microsoft.com/office/drawing/2014/main" id="{F727E9B3-D315-4AA3-0AF9-0F216CDBB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" y="3198"/>
              <a:ext cx="31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700" b="0" i="0">
                  <a:solidFill>
                    <a:srgbClr val="000000"/>
                  </a:solidFill>
                </a:rPr>
                <a:t>3</a:t>
              </a:r>
              <a:endParaRPr lang="en-US" altLang="en-US" b="0"/>
            </a:p>
          </p:txBody>
        </p:sp>
        <p:sp>
          <p:nvSpPr>
            <p:cNvPr id="307042" name="Line 1890">
              <a:extLst>
                <a:ext uri="{FF2B5EF4-FFF2-40B4-BE49-F238E27FC236}">
                  <a16:creationId xmlns:a16="http://schemas.microsoft.com/office/drawing/2014/main" id="{921429CB-462E-5581-3A35-0417FC31B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6" y="3093"/>
              <a:ext cx="1" cy="5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43" name="Rectangle 1891">
              <a:extLst>
                <a:ext uri="{FF2B5EF4-FFF2-40B4-BE49-F238E27FC236}">
                  <a16:creationId xmlns:a16="http://schemas.microsoft.com/office/drawing/2014/main" id="{1CFD3422-FFB9-2E81-6D55-9F13829B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" y="3010"/>
              <a:ext cx="62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i="0">
                  <a:solidFill>
                    <a:srgbClr val="315263"/>
                  </a:solidFill>
                </a:rPr>
                <a:t>Fixed AND array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307045" name="Freeform 1893">
              <a:extLst>
                <a:ext uri="{FF2B5EF4-FFF2-40B4-BE49-F238E27FC236}">
                  <a16:creationId xmlns:a16="http://schemas.microsoft.com/office/drawing/2014/main" id="{B3F98819-4F8C-2F30-7099-34C0C7E5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971"/>
              <a:ext cx="625" cy="26"/>
            </a:xfrm>
            <a:custGeom>
              <a:avLst/>
              <a:gdLst>
                <a:gd name="T0" fmla="*/ 0 w 265"/>
                <a:gd name="T1" fmla="*/ 0 h 11"/>
                <a:gd name="T2" fmla="*/ 9 w 265"/>
                <a:gd name="T3" fmla="*/ 5 h 11"/>
                <a:gd name="T4" fmla="*/ 122 w 265"/>
                <a:gd name="T5" fmla="*/ 5 h 11"/>
                <a:gd name="T6" fmla="*/ 132 w 265"/>
                <a:gd name="T7" fmla="*/ 11 h 11"/>
                <a:gd name="T8" fmla="*/ 132 w 265"/>
                <a:gd name="T9" fmla="*/ 11 h 11"/>
                <a:gd name="T10" fmla="*/ 143 w 265"/>
                <a:gd name="T11" fmla="*/ 5 h 11"/>
                <a:gd name="T12" fmla="*/ 256 w 265"/>
                <a:gd name="T13" fmla="*/ 5 h 11"/>
                <a:gd name="T14" fmla="*/ 265 w 26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5" h="11">
                  <a:moveTo>
                    <a:pt x="0" y="0"/>
                  </a:moveTo>
                  <a:cubicBezTo>
                    <a:pt x="1" y="3"/>
                    <a:pt x="4" y="5"/>
                    <a:pt x="9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8" y="5"/>
                    <a:pt x="131" y="5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4" y="5"/>
                    <a:pt x="137" y="5"/>
                    <a:pt x="143" y="5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61" y="5"/>
                    <a:pt x="264" y="3"/>
                    <a:pt x="265" y="0"/>
                  </a:cubicBez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46" name="Rectangle 1894">
              <a:extLst>
                <a:ext uri="{FF2B5EF4-FFF2-40B4-BE49-F238E27FC236}">
                  <a16:creationId xmlns:a16="http://schemas.microsoft.com/office/drawing/2014/main" id="{E9AB1243-5500-B710-97FC-C0CEDBD8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123"/>
              <a:ext cx="55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i="0">
                  <a:solidFill>
                    <a:srgbClr val="315263"/>
                  </a:solidFill>
                </a:rPr>
                <a:t>Programmable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307047" name="Rectangle 1895">
              <a:extLst>
                <a:ext uri="{FF2B5EF4-FFF2-40B4-BE49-F238E27FC236}">
                  <a16:creationId xmlns:a16="http://schemas.microsoft.com/office/drawing/2014/main" id="{C245B790-786D-013F-169E-0A9CE92FE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1208"/>
              <a:ext cx="33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000" i="0">
                  <a:solidFill>
                    <a:srgbClr val="315263"/>
                  </a:solidFill>
                </a:rPr>
                <a:t>OR array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307048" name="Freeform 1896">
              <a:extLst>
                <a:ext uri="{FF2B5EF4-FFF2-40B4-BE49-F238E27FC236}">
                  <a16:creationId xmlns:a16="http://schemas.microsoft.com/office/drawing/2014/main" id="{D0F81FFB-E9A4-9130-157F-B038E9E1D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1305"/>
              <a:ext cx="314" cy="26"/>
            </a:xfrm>
            <a:custGeom>
              <a:avLst/>
              <a:gdLst>
                <a:gd name="T0" fmla="*/ 133 w 133"/>
                <a:gd name="T1" fmla="*/ 11 h 11"/>
                <a:gd name="T2" fmla="*/ 123 w 133"/>
                <a:gd name="T3" fmla="*/ 6 h 11"/>
                <a:gd name="T4" fmla="*/ 76 w 133"/>
                <a:gd name="T5" fmla="*/ 6 h 11"/>
                <a:gd name="T6" fmla="*/ 66 w 133"/>
                <a:gd name="T7" fmla="*/ 0 h 11"/>
                <a:gd name="T8" fmla="*/ 66 w 133"/>
                <a:gd name="T9" fmla="*/ 0 h 11"/>
                <a:gd name="T10" fmla="*/ 56 w 133"/>
                <a:gd name="T11" fmla="*/ 6 h 11"/>
                <a:gd name="T12" fmla="*/ 10 w 133"/>
                <a:gd name="T13" fmla="*/ 6 h 11"/>
                <a:gd name="T14" fmla="*/ 0 w 133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11"/>
                  </a:moveTo>
                  <a:cubicBezTo>
                    <a:pt x="132" y="8"/>
                    <a:pt x="128" y="6"/>
                    <a:pt x="123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1" y="6"/>
                    <a:pt x="68" y="6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6"/>
                    <a:pt x="62" y="6"/>
                    <a:pt x="56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4" y="6"/>
                    <a:pt x="1" y="8"/>
                    <a:pt x="0" y="11"/>
                  </a:cubicBez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055" name="Oval 1903">
              <a:extLst>
                <a:ext uri="{FF2B5EF4-FFF2-40B4-BE49-F238E27FC236}">
                  <a16:creationId xmlns:a16="http://schemas.microsoft.com/office/drawing/2014/main" id="{95F1B5B3-D645-6CA0-E5C8-5B233E212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386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56" name="Oval 1904">
              <a:extLst>
                <a:ext uri="{FF2B5EF4-FFF2-40B4-BE49-F238E27FC236}">
                  <a16:creationId xmlns:a16="http://schemas.microsoft.com/office/drawing/2014/main" id="{0909A6E4-F88C-BD33-B29F-2D84B20B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1381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57" name="Oval 1905">
              <a:extLst>
                <a:ext uri="{FF2B5EF4-FFF2-40B4-BE49-F238E27FC236}">
                  <a16:creationId xmlns:a16="http://schemas.microsoft.com/office/drawing/2014/main" id="{749AE653-0527-388C-5575-B790B483F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4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58" name="Oval 1906">
              <a:extLst>
                <a:ext uri="{FF2B5EF4-FFF2-40B4-BE49-F238E27FC236}">
                  <a16:creationId xmlns:a16="http://schemas.microsoft.com/office/drawing/2014/main" id="{D1072D01-FFFB-35E2-395A-74C6BF193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14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59" name="Oval 1907">
              <a:extLst>
                <a:ext uri="{FF2B5EF4-FFF2-40B4-BE49-F238E27FC236}">
                  <a16:creationId xmlns:a16="http://schemas.microsoft.com/office/drawing/2014/main" id="{668143E7-EB51-198D-C94D-9172BDB9E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4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0" name="Oval 1908">
              <a:extLst>
                <a:ext uri="{FF2B5EF4-FFF2-40B4-BE49-F238E27FC236}">
                  <a16:creationId xmlns:a16="http://schemas.microsoft.com/office/drawing/2014/main" id="{57652500-D10B-9467-3488-ED31D5D1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386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1" name="Oval 1909">
              <a:extLst>
                <a:ext uri="{FF2B5EF4-FFF2-40B4-BE49-F238E27FC236}">
                  <a16:creationId xmlns:a16="http://schemas.microsoft.com/office/drawing/2014/main" id="{C29B1A6A-9C32-ABF9-5FEB-656F7319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7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2" name="Oval 1910">
              <a:extLst>
                <a:ext uri="{FF2B5EF4-FFF2-40B4-BE49-F238E27FC236}">
                  <a16:creationId xmlns:a16="http://schemas.microsoft.com/office/drawing/2014/main" id="{F54CCF05-F74A-02CB-1CE5-A34108981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4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3" name="Oval 1911">
              <a:extLst>
                <a:ext uri="{FF2B5EF4-FFF2-40B4-BE49-F238E27FC236}">
                  <a16:creationId xmlns:a16="http://schemas.microsoft.com/office/drawing/2014/main" id="{7E7BD727-6A05-8BB2-66F5-6ACE7F436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6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4" name="Oval 1912">
              <a:extLst>
                <a:ext uri="{FF2B5EF4-FFF2-40B4-BE49-F238E27FC236}">
                  <a16:creationId xmlns:a16="http://schemas.microsoft.com/office/drawing/2014/main" id="{DA4FDBBE-FF71-1C90-277C-B94C7860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15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65" name="Oval 1913">
              <a:extLst>
                <a:ext uri="{FF2B5EF4-FFF2-40B4-BE49-F238E27FC236}">
                  <a16:creationId xmlns:a16="http://schemas.microsoft.com/office/drawing/2014/main" id="{A60677BE-8139-B596-7AB1-0890CE817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1386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2" name="Oval 1930">
              <a:extLst>
                <a:ext uri="{FF2B5EF4-FFF2-40B4-BE49-F238E27FC236}">
                  <a16:creationId xmlns:a16="http://schemas.microsoft.com/office/drawing/2014/main" id="{30C75A48-7A53-090F-D52A-E2864FB37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17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3" name="Oval 1931">
              <a:extLst>
                <a:ext uri="{FF2B5EF4-FFF2-40B4-BE49-F238E27FC236}">
                  <a16:creationId xmlns:a16="http://schemas.microsoft.com/office/drawing/2014/main" id="{0DF2B63B-8AF3-5FA8-72D1-2523A2700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1586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4" name="Oval 1932">
              <a:extLst>
                <a:ext uri="{FF2B5EF4-FFF2-40B4-BE49-F238E27FC236}">
                  <a16:creationId xmlns:a16="http://schemas.microsoft.com/office/drawing/2014/main" id="{AE1A9BED-1858-5719-CA2A-9E763D7AD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15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5" name="Oval 1933">
              <a:extLst>
                <a:ext uri="{FF2B5EF4-FFF2-40B4-BE49-F238E27FC236}">
                  <a16:creationId xmlns:a16="http://schemas.microsoft.com/office/drawing/2014/main" id="{59DB12A4-EB81-C78F-18D9-8AEEE1176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16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6" name="Oval 1934">
              <a:extLst>
                <a:ext uri="{FF2B5EF4-FFF2-40B4-BE49-F238E27FC236}">
                  <a16:creationId xmlns:a16="http://schemas.microsoft.com/office/drawing/2014/main" id="{98DCC71B-A92B-1F00-813F-9533F278D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16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7" name="Oval 1935">
              <a:extLst>
                <a:ext uri="{FF2B5EF4-FFF2-40B4-BE49-F238E27FC236}">
                  <a16:creationId xmlns:a16="http://schemas.microsoft.com/office/drawing/2014/main" id="{B347C8D9-0569-1BA3-56AF-70EE4FCD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5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8" name="Oval 1936">
              <a:extLst>
                <a:ext uri="{FF2B5EF4-FFF2-40B4-BE49-F238E27FC236}">
                  <a16:creationId xmlns:a16="http://schemas.microsoft.com/office/drawing/2014/main" id="{F3D8B46A-B157-8003-9E23-EA325EC0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6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89" name="Oval 1937">
              <a:extLst>
                <a:ext uri="{FF2B5EF4-FFF2-40B4-BE49-F238E27FC236}">
                  <a16:creationId xmlns:a16="http://schemas.microsoft.com/office/drawing/2014/main" id="{E66B7574-293C-89AE-DB34-3D17B5A76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7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0" name="Oval 1938">
              <a:extLst>
                <a:ext uri="{FF2B5EF4-FFF2-40B4-BE49-F238E27FC236}">
                  <a16:creationId xmlns:a16="http://schemas.microsoft.com/office/drawing/2014/main" id="{7350C309-1628-ABC9-A04F-FDFAE5017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8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1" name="Oval 1939">
              <a:extLst>
                <a:ext uri="{FF2B5EF4-FFF2-40B4-BE49-F238E27FC236}">
                  <a16:creationId xmlns:a16="http://schemas.microsoft.com/office/drawing/2014/main" id="{4AEEE5BA-B232-4750-F114-386698609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9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2" name="Oval 1940">
              <a:extLst>
                <a:ext uri="{FF2B5EF4-FFF2-40B4-BE49-F238E27FC236}">
                  <a16:creationId xmlns:a16="http://schemas.microsoft.com/office/drawing/2014/main" id="{3F891ED3-DA10-177A-033E-38A8EB5D2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20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3" name="Oval 1941">
              <a:extLst>
                <a:ext uri="{FF2B5EF4-FFF2-40B4-BE49-F238E27FC236}">
                  <a16:creationId xmlns:a16="http://schemas.microsoft.com/office/drawing/2014/main" id="{A3220F8D-841C-618B-5B3C-020CC7CD1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787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4" name="Oval 1942">
              <a:extLst>
                <a:ext uri="{FF2B5EF4-FFF2-40B4-BE49-F238E27FC236}">
                  <a16:creationId xmlns:a16="http://schemas.microsoft.com/office/drawing/2014/main" id="{93EBB3C7-30F3-ABE9-3F98-682F51402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886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5" name="Oval 1943">
              <a:extLst>
                <a:ext uri="{FF2B5EF4-FFF2-40B4-BE49-F238E27FC236}">
                  <a16:creationId xmlns:a16="http://schemas.microsoft.com/office/drawing/2014/main" id="{241EE16A-3C66-399B-9163-3C84E181E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19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6" name="Oval 1944">
              <a:extLst>
                <a:ext uri="{FF2B5EF4-FFF2-40B4-BE49-F238E27FC236}">
                  <a16:creationId xmlns:a16="http://schemas.microsoft.com/office/drawing/2014/main" id="{24D8D037-4FA3-A219-A308-6D540E2FF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087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7" name="Oval 1945">
              <a:extLst>
                <a:ext uri="{FF2B5EF4-FFF2-40B4-BE49-F238E27FC236}">
                  <a16:creationId xmlns:a16="http://schemas.microsoft.com/office/drawing/2014/main" id="{355FCFD1-375A-BD92-2EF4-F97B9E7B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21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8" name="Oval 1946">
              <a:extLst>
                <a:ext uri="{FF2B5EF4-FFF2-40B4-BE49-F238E27FC236}">
                  <a16:creationId xmlns:a16="http://schemas.microsoft.com/office/drawing/2014/main" id="{9DAC7AFE-2F86-9853-73B1-F511CA551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21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099" name="Oval 1947">
              <a:extLst>
                <a:ext uri="{FF2B5EF4-FFF2-40B4-BE49-F238E27FC236}">
                  <a16:creationId xmlns:a16="http://schemas.microsoft.com/office/drawing/2014/main" id="{CFE5B1F2-57C0-16C0-4895-1CADC440B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22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0" name="Oval 1948">
              <a:extLst>
                <a:ext uri="{FF2B5EF4-FFF2-40B4-BE49-F238E27FC236}">
                  <a16:creationId xmlns:a16="http://schemas.microsoft.com/office/drawing/2014/main" id="{3648CED4-C35A-E3AF-AC4A-2E906D8CF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389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1" name="Oval 1949">
              <a:extLst>
                <a:ext uri="{FF2B5EF4-FFF2-40B4-BE49-F238E27FC236}">
                  <a16:creationId xmlns:a16="http://schemas.microsoft.com/office/drawing/2014/main" id="{DDD85762-0E60-6D84-DA2E-5AC9A3803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4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2" name="Oval 1950">
              <a:extLst>
                <a:ext uri="{FF2B5EF4-FFF2-40B4-BE49-F238E27FC236}">
                  <a16:creationId xmlns:a16="http://schemas.microsoft.com/office/drawing/2014/main" id="{28F8BA18-54BE-7738-E69E-17B3A7B3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23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3" name="Oval 1951">
              <a:extLst>
                <a:ext uri="{FF2B5EF4-FFF2-40B4-BE49-F238E27FC236}">
                  <a16:creationId xmlns:a16="http://schemas.microsoft.com/office/drawing/2014/main" id="{35CD673E-7AF4-2D50-AF01-670FCE5A4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22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4" name="Oval 1952">
              <a:extLst>
                <a:ext uri="{FF2B5EF4-FFF2-40B4-BE49-F238E27FC236}">
                  <a16:creationId xmlns:a16="http://schemas.microsoft.com/office/drawing/2014/main" id="{982D8ECE-55F1-B533-9EFF-557F5380F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21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5" name="Oval 1953">
              <a:extLst>
                <a:ext uri="{FF2B5EF4-FFF2-40B4-BE49-F238E27FC236}">
                  <a16:creationId xmlns:a16="http://schemas.microsoft.com/office/drawing/2014/main" id="{C8A60A6E-CB54-BE1F-9646-C6F613F05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2087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6" name="Oval 1954">
              <a:extLst>
                <a:ext uri="{FF2B5EF4-FFF2-40B4-BE49-F238E27FC236}">
                  <a16:creationId xmlns:a16="http://schemas.microsoft.com/office/drawing/2014/main" id="{A623E859-3130-8991-0604-42F96CBA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087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7" name="Oval 1955">
              <a:extLst>
                <a:ext uri="{FF2B5EF4-FFF2-40B4-BE49-F238E27FC236}">
                  <a16:creationId xmlns:a16="http://schemas.microsoft.com/office/drawing/2014/main" id="{5BAF71F7-D312-30C6-01CF-BA12F7923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24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8" name="Oval 1956">
              <a:extLst>
                <a:ext uri="{FF2B5EF4-FFF2-40B4-BE49-F238E27FC236}">
                  <a16:creationId xmlns:a16="http://schemas.microsoft.com/office/drawing/2014/main" id="{373A773C-4A7F-B2B7-0E4A-81001D17D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25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09" name="Oval 1957">
              <a:extLst>
                <a:ext uri="{FF2B5EF4-FFF2-40B4-BE49-F238E27FC236}">
                  <a16:creationId xmlns:a16="http://schemas.microsoft.com/office/drawing/2014/main" id="{3A2D1F10-EE4C-4F82-F614-8BA8A5BAE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2689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0" name="Oval 1958">
              <a:extLst>
                <a:ext uri="{FF2B5EF4-FFF2-40B4-BE49-F238E27FC236}">
                  <a16:creationId xmlns:a16="http://schemas.microsoft.com/office/drawing/2014/main" id="{A9B0827C-84B6-1E0C-ECA6-20E41588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7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1" name="Oval 1959">
              <a:extLst>
                <a:ext uri="{FF2B5EF4-FFF2-40B4-BE49-F238E27FC236}">
                  <a16:creationId xmlns:a16="http://schemas.microsoft.com/office/drawing/2014/main" id="{E3296193-1EF3-AC9B-5EA0-FAE39559F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890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2" name="Oval 1960">
              <a:extLst>
                <a:ext uri="{FF2B5EF4-FFF2-40B4-BE49-F238E27FC236}">
                  <a16:creationId xmlns:a16="http://schemas.microsoft.com/office/drawing/2014/main" id="{DBFAE6ED-EFB0-4538-FB98-1F00061D4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2689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3" name="Oval 1961">
              <a:extLst>
                <a:ext uri="{FF2B5EF4-FFF2-40B4-BE49-F238E27FC236}">
                  <a16:creationId xmlns:a16="http://schemas.microsoft.com/office/drawing/2014/main" id="{87D0373C-C06D-8703-763F-B3E08548A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2890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4" name="Oval 1962">
              <a:extLst>
                <a:ext uri="{FF2B5EF4-FFF2-40B4-BE49-F238E27FC236}">
                  <a16:creationId xmlns:a16="http://schemas.microsoft.com/office/drawing/2014/main" id="{B27A5EDD-D2A0-5220-DD99-88238295A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27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6" name="Oval 1964">
              <a:extLst>
                <a:ext uri="{FF2B5EF4-FFF2-40B4-BE49-F238E27FC236}">
                  <a16:creationId xmlns:a16="http://schemas.microsoft.com/office/drawing/2014/main" id="{9C065B72-EECB-B8FE-2581-C5D27C9D8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25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7" name="Oval 1965">
              <a:extLst>
                <a:ext uri="{FF2B5EF4-FFF2-40B4-BE49-F238E27FC236}">
                  <a16:creationId xmlns:a16="http://schemas.microsoft.com/office/drawing/2014/main" id="{B28733B7-2FDC-9136-B379-544003CD9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2489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8" name="Oval 1966">
              <a:extLst>
                <a:ext uri="{FF2B5EF4-FFF2-40B4-BE49-F238E27FC236}">
                  <a16:creationId xmlns:a16="http://schemas.microsoft.com/office/drawing/2014/main" id="{7A8B0331-D9C1-20B8-0A40-92CCB7AE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890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19" name="Oval 1967">
              <a:extLst>
                <a:ext uri="{FF2B5EF4-FFF2-40B4-BE49-F238E27FC236}">
                  <a16:creationId xmlns:a16="http://schemas.microsoft.com/office/drawing/2014/main" id="{8A0F99B0-FB2E-7D8F-82DD-CE445D225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7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0" name="Oval 1968">
              <a:extLst>
                <a:ext uri="{FF2B5EF4-FFF2-40B4-BE49-F238E27FC236}">
                  <a16:creationId xmlns:a16="http://schemas.microsoft.com/office/drawing/2014/main" id="{748FEB24-D8D2-56FA-1914-4233D0DE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689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1" name="Oval 1969">
              <a:extLst>
                <a:ext uri="{FF2B5EF4-FFF2-40B4-BE49-F238E27FC236}">
                  <a16:creationId xmlns:a16="http://schemas.microsoft.com/office/drawing/2014/main" id="{914D5C25-B943-2123-EA68-82B7D772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5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2" name="Oval 1970">
              <a:extLst>
                <a:ext uri="{FF2B5EF4-FFF2-40B4-BE49-F238E27FC236}">
                  <a16:creationId xmlns:a16="http://schemas.microsoft.com/office/drawing/2014/main" id="{D39E703E-B793-168A-5A4D-7BC852E73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890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3" name="Oval 1971">
              <a:extLst>
                <a:ext uri="{FF2B5EF4-FFF2-40B4-BE49-F238E27FC236}">
                  <a16:creationId xmlns:a16="http://schemas.microsoft.com/office/drawing/2014/main" id="{3EC0D7BA-100C-A097-2A90-EDAE705D5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7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4" name="Oval 1972">
              <a:extLst>
                <a:ext uri="{FF2B5EF4-FFF2-40B4-BE49-F238E27FC236}">
                  <a16:creationId xmlns:a16="http://schemas.microsoft.com/office/drawing/2014/main" id="{C6CF2FB1-C68B-D6EF-02BB-FCB24BE5B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689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5" name="Oval 1973">
              <a:extLst>
                <a:ext uri="{FF2B5EF4-FFF2-40B4-BE49-F238E27FC236}">
                  <a16:creationId xmlns:a16="http://schemas.microsoft.com/office/drawing/2014/main" id="{54509396-A08D-2992-B8A6-C7823F46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25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6" name="Oval 1974">
              <a:extLst>
                <a:ext uri="{FF2B5EF4-FFF2-40B4-BE49-F238E27FC236}">
                  <a16:creationId xmlns:a16="http://schemas.microsoft.com/office/drawing/2014/main" id="{F40E2DDD-3B9F-F799-3A65-578FE59D3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4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7" name="Oval 1975">
              <a:extLst>
                <a:ext uri="{FF2B5EF4-FFF2-40B4-BE49-F238E27FC236}">
                  <a16:creationId xmlns:a16="http://schemas.microsoft.com/office/drawing/2014/main" id="{D5D70B3B-A38B-0CD6-5ACE-D19D4B955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389"/>
              <a:ext cx="29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8" name="Oval 1976">
              <a:extLst>
                <a:ext uri="{FF2B5EF4-FFF2-40B4-BE49-F238E27FC236}">
                  <a16:creationId xmlns:a16="http://schemas.microsoft.com/office/drawing/2014/main" id="{27031EBD-E9D5-0E09-96E8-50F98B9D2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2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29" name="Oval 1977">
              <a:extLst>
                <a:ext uri="{FF2B5EF4-FFF2-40B4-BE49-F238E27FC236}">
                  <a16:creationId xmlns:a16="http://schemas.microsoft.com/office/drawing/2014/main" id="{CF8AA45F-DC1C-EB9B-5593-54A2DABEE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189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0" name="Oval 1978">
              <a:extLst>
                <a:ext uri="{FF2B5EF4-FFF2-40B4-BE49-F238E27FC236}">
                  <a16:creationId xmlns:a16="http://schemas.microsoft.com/office/drawing/2014/main" id="{EFF404F5-EFA1-BE4E-321B-199887304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2283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1" name="Oval 1979">
              <a:extLst>
                <a:ext uri="{FF2B5EF4-FFF2-40B4-BE49-F238E27FC236}">
                  <a16:creationId xmlns:a16="http://schemas.microsoft.com/office/drawing/2014/main" id="{825CF5BF-0074-EEB8-B36C-9D61B42A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2389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2" name="Oval 1980">
              <a:extLst>
                <a:ext uri="{FF2B5EF4-FFF2-40B4-BE49-F238E27FC236}">
                  <a16:creationId xmlns:a16="http://schemas.microsoft.com/office/drawing/2014/main" id="{CEA116F2-CAEA-D125-4CC5-A9C7CAA88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1988"/>
              <a:ext cx="29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3" name="Oval 1981">
              <a:extLst>
                <a:ext uri="{FF2B5EF4-FFF2-40B4-BE49-F238E27FC236}">
                  <a16:creationId xmlns:a16="http://schemas.microsoft.com/office/drawing/2014/main" id="{41180B84-61D7-DCBC-0415-F97D7048D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8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4" name="Oval 1982">
              <a:extLst>
                <a:ext uri="{FF2B5EF4-FFF2-40B4-BE49-F238E27FC236}">
                  <a16:creationId xmlns:a16="http://schemas.microsoft.com/office/drawing/2014/main" id="{3073D923-1871-518E-86A0-A465AE728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886"/>
              <a:ext cx="28" cy="29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135" name="Oval 1983">
              <a:extLst>
                <a:ext uri="{FF2B5EF4-FFF2-40B4-BE49-F238E27FC236}">
                  <a16:creationId xmlns:a16="http://schemas.microsoft.com/office/drawing/2014/main" id="{F2195C8C-A17C-AEC0-952C-FE1F34F0D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" y="1988"/>
              <a:ext cx="28" cy="28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id="{BFAF11EE-4F7D-3F83-29A2-D1068C2F5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altLang="en-US" sz="4000"/>
              <a:t>Programming a PROM</a:t>
            </a:r>
          </a:p>
        </p:txBody>
      </p:sp>
      <p:grpSp>
        <p:nvGrpSpPr>
          <p:cNvPr id="412904" name="Group 232">
            <a:extLst>
              <a:ext uri="{FF2B5EF4-FFF2-40B4-BE49-F238E27FC236}">
                <a16:creationId xmlns:a16="http://schemas.microsoft.com/office/drawing/2014/main" id="{C0675849-7AE1-0BB4-4399-2EB00ED12A8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143000"/>
            <a:ext cx="3173413" cy="4800600"/>
            <a:chOff x="576" y="768"/>
            <a:chExt cx="1999" cy="3024"/>
          </a:xfrm>
        </p:grpSpPr>
        <p:sp>
          <p:nvSpPr>
            <p:cNvPr id="412678" name="AutoShape 6">
              <a:extLst>
                <a:ext uri="{FF2B5EF4-FFF2-40B4-BE49-F238E27FC236}">
                  <a16:creationId xmlns:a16="http://schemas.microsoft.com/office/drawing/2014/main" id="{E5EFC58F-CCA1-B64B-0EA3-EEC00F88FB1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76" y="768"/>
              <a:ext cx="1999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2880" name="Group 208">
              <a:extLst>
                <a:ext uri="{FF2B5EF4-FFF2-40B4-BE49-F238E27FC236}">
                  <a16:creationId xmlns:a16="http://schemas.microsoft.com/office/drawing/2014/main" id="{2875FF0D-B380-E112-3BDC-07C49A8E0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" y="769"/>
              <a:ext cx="1866" cy="3023"/>
              <a:chOff x="699" y="769"/>
              <a:chExt cx="1866" cy="3023"/>
            </a:xfrm>
          </p:grpSpPr>
          <p:sp>
            <p:nvSpPr>
              <p:cNvPr id="412680" name="Freeform 8">
                <a:extLst>
                  <a:ext uri="{FF2B5EF4-FFF2-40B4-BE49-F238E27FC236}">
                    <a16:creationId xmlns:a16="http://schemas.microsoft.com/office/drawing/2014/main" id="{2F8D0253-E6A7-2044-7267-5C0CD6AD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8" y="3410"/>
                <a:ext cx="124" cy="137"/>
              </a:xfrm>
              <a:custGeom>
                <a:avLst/>
                <a:gdLst>
                  <a:gd name="T0" fmla="*/ 35 w 37"/>
                  <a:gd name="T1" fmla="*/ 0 h 41"/>
                  <a:gd name="T2" fmla="*/ 19 w 37"/>
                  <a:gd name="T3" fmla="*/ 41 h 41"/>
                  <a:gd name="T4" fmla="*/ 2 w 37"/>
                  <a:gd name="T5" fmla="*/ 0 h 41"/>
                  <a:gd name="T6" fmla="*/ 19 w 37"/>
                  <a:gd name="T7" fmla="*/ 2 h 41"/>
                  <a:gd name="T8" fmla="*/ 35 w 3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1">
                    <a:moveTo>
                      <a:pt x="35" y="0"/>
                    </a:moveTo>
                    <a:cubicBezTo>
                      <a:pt x="35" y="5"/>
                      <a:pt x="37" y="31"/>
                      <a:pt x="19" y="41"/>
                    </a:cubicBezTo>
                    <a:cubicBezTo>
                      <a:pt x="0" y="31"/>
                      <a:pt x="2" y="4"/>
                      <a:pt x="2" y="0"/>
                    </a:cubicBezTo>
                    <a:cubicBezTo>
                      <a:pt x="6" y="1"/>
                      <a:pt x="12" y="2"/>
                      <a:pt x="19" y="2"/>
                    </a:cubicBezTo>
                    <a:cubicBezTo>
                      <a:pt x="25" y="2"/>
                      <a:pt x="32" y="1"/>
                      <a:pt x="35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1" name="Line 9">
                <a:extLst>
                  <a:ext uri="{FF2B5EF4-FFF2-40B4-BE49-F238E27FC236}">
                    <a16:creationId xmlns:a16="http://schemas.microsoft.com/office/drawing/2014/main" id="{24023451-2E8F-73CA-6573-1B5430280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4" y="1043"/>
                <a:ext cx="1" cy="229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2" name="Line 10">
                <a:extLst>
                  <a:ext uri="{FF2B5EF4-FFF2-40B4-BE49-F238E27FC236}">
                    <a16:creationId xmlns:a16="http://schemas.microsoft.com/office/drawing/2014/main" id="{B893299B-B659-6A09-4A9D-510EE927E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5" y="1043"/>
                <a:ext cx="1" cy="229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3" name="Line 11">
                <a:extLst>
                  <a:ext uri="{FF2B5EF4-FFF2-40B4-BE49-F238E27FC236}">
                    <a16:creationId xmlns:a16="http://schemas.microsoft.com/office/drawing/2014/main" id="{DD3C091A-B5E0-5B3E-B311-CB4AFC54F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043"/>
                <a:ext cx="1" cy="229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4" name="Line 12">
                <a:extLst>
                  <a:ext uri="{FF2B5EF4-FFF2-40B4-BE49-F238E27FC236}">
                    <a16:creationId xmlns:a16="http://schemas.microsoft.com/office/drawing/2014/main" id="{15B15296-A6C9-3091-F739-A9F815135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4" y="1043"/>
                <a:ext cx="1" cy="229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5" name="Rectangle 13">
                <a:extLst>
                  <a:ext uri="{FF2B5EF4-FFF2-40B4-BE49-F238E27FC236}">
                    <a16:creationId xmlns:a16="http://schemas.microsoft.com/office/drawing/2014/main" id="{49A09106-3091-26AE-3D86-E11FA3C94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2" y="3642"/>
                <a:ext cx="2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f</a:t>
                </a:r>
                <a:endParaRPr lang="en-US" altLang="en-US" b="0"/>
              </a:p>
            </p:txBody>
          </p:sp>
          <p:sp>
            <p:nvSpPr>
              <p:cNvPr id="412686" name="Rectangle 14">
                <a:extLst>
                  <a:ext uri="{FF2B5EF4-FFF2-40B4-BE49-F238E27FC236}">
                    <a16:creationId xmlns:a16="http://schemas.microsoft.com/office/drawing/2014/main" id="{EC897ABE-D60F-7B7A-FDB3-85965FD63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3696"/>
                <a:ext cx="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b="0" i="0">
                    <a:solidFill>
                      <a:srgbClr val="000000"/>
                    </a:solidFill>
                  </a:rPr>
                  <a:t>0</a:t>
                </a:r>
                <a:endParaRPr lang="en-US" altLang="en-US" b="0"/>
              </a:p>
            </p:txBody>
          </p:sp>
          <p:sp>
            <p:nvSpPr>
              <p:cNvPr id="412687" name="Freeform 15">
                <a:extLst>
                  <a:ext uri="{FF2B5EF4-FFF2-40B4-BE49-F238E27FC236}">
                    <a16:creationId xmlns:a16="http://schemas.microsoft.com/office/drawing/2014/main" id="{754320AC-DA15-DEF3-222B-0E3EC93BE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" y="966"/>
                <a:ext cx="114" cy="100"/>
              </a:xfrm>
              <a:custGeom>
                <a:avLst/>
                <a:gdLst>
                  <a:gd name="T0" fmla="*/ 0 w 114"/>
                  <a:gd name="T1" fmla="*/ 0 h 100"/>
                  <a:gd name="T2" fmla="*/ 57 w 114"/>
                  <a:gd name="T3" fmla="*/ 100 h 100"/>
                  <a:gd name="T4" fmla="*/ 114 w 114"/>
                  <a:gd name="T5" fmla="*/ 0 h 100"/>
                  <a:gd name="T6" fmla="*/ 0 w 11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8" name="Oval 16">
                <a:extLst>
                  <a:ext uri="{FF2B5EF4-FFF2-40B4-BE49-F238E27FC236}">
                    <a16:creationId xmlns:a16="http://schemas.microsoft.com/office/drawing/2014/main" id="{A3D47451-E440-A4DD-8A52-A47C1EFA8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013"/>
                <a:ext cx="30" cy="30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89" name="Line 17">
                <a:extLst>
                  <a:ext uri="{FF2B5EF4-FFF2-40B4-BE49-F238E27FC236}">
                    <a16:creationId xmlns:a16="http://schemas.microsoft.com/office/drawing/2014/main" id="{03C6D5F4-6780-89FC-6BE1-8878EE34F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4" y="909"/>
                <a:ext cx="1" cy="5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0" name="Rectangle 18">
                <a:extLst>
                  <a:ext uri="{FF2B5EF4-FFF2-40B4-BE49-F238E27FC236}">
                    <a16:creationId xmlns:a16="http://schemas.microsoft.com/office/drawing/2014/main" id="{EC34A705-9A45-D73D-2423-70E900A18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" y="769"/>
                <a:ext cx="58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 i="0">
                    <a:solidFill>
                      <a:srgbClr val="000000"/>
                    </a:solidFill>
                  </a:rPr>
                  <a:t>1</a:t>
                </a:r>
                <a:endParaRPr lang="en-US" altLang="en-US" b="0"/>
              </a:p>
            </p:txBody>
          </p:sp>
          <p:sp>
            <p:nvSpPr>
              <p:cNvPr id="412691" name="Freeform 19">
                <a:extLst>
                  <a:ext uri="{FF2B5EF4-FFF2-40B4-BE49-F238E27FC236}">
                    <a16:creationId xmlns:a16="http://schemas.microsoft.com/office/drawing/2014/main" id="{24468590-0319-34E2-7778-2884F943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" y="966"/>
                <a:ext cx="114" cy="100"/>
              </a:xfrm>
              <a:custGeom>
                <a:avLst/>
                <a:gdLst>
                  <a:gd name="T0" fmla="*/ 0 w 114"/>
                  <a:gd name="T1" fmla="*/ 0 h 100"/>
                  <a:gd name="T2" fmla="*/ 57 w 114"/>
                  <a:gd name="T3" fmla="*/ 100 h 100"/>
                  <a:gd name="T4" fmla="*/ 114 w 114"/>
                  <a:gd name="T5" fmla="*/ 0 h 100"/>
                  <a:gd name="T6" fmla="*/ 0 w 11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2" name="Oval 20">
                <a:extLst>
                  <a:ext uri="{FF2B5EF4-FFF2-40B4-BE49-F238E27FC236}">
                    <a16:creationId xmlns:a16="http://schemas.microsoft.com/office/drawing/2014/main" id="{998D3941-3C00-A210-9B9C-3E617EA85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" y="1013"/>
                <a:ext cx="30" cy="30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3" name="Line 21">
                <a:extLst>
                  <a:ext uri="{FF2B5EF4-FFF2-40B4-BE49-F238E27FC236}">
                    <a16:creationId xmlns:a16="http://schemas.microsoft.com/office/drawing/2014/main" id="{8CB81D26-7405-9B17-D40F-F3A458687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" y="909"/>
                <a:ext cx="1" cy="5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4" name="Rectangle 22">
                <a:extLst>
                  <a:ext uri="{FF2B5EF4-FFF2-40B4-BE49-F238E27FC236}">
                    <a16:creationId xmlns:a16="http://schemas.microsoft.com/office/drawing/2014/main" id="{B298975C-777E-665E-A2BC-7B1E11FE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769"/>
                <a:ext cx="6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X</a:t>
                </a:r>
                <a:endParaRPr lang="en-US" altLang="en-US" b="0"/>
              </a:p>
            </p:txBody>
          </p:sp>
          <p:sp>
            <p:nvSpPr>
              <p:cNvPr id="412695" name="Rectangle 23">
                <a:extLst>
                  <a:ext uri="{FF2B5EF4-FFF2-40B4-BE49-F238E27FC236}">
                    <a16:creationId xmlns:a16="http://schemas.microsoft.com/office/drawing/2014/main" id="{B2C8CCCC-0743-CBD9-4B5D-801971B84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821"/>
                <a:ext cx="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b="0" i="0">
                    <a:solidFill>
                      <a:srgbClr val="000000"/>
                    </a:solidFill>
                  </a:rPr>
                  <a:t>2</a:t>
                </a:r>
                <a:endParaRPr lang="en-US" altLang="en-US" b="0"/>
              </a:p>
            </p:txBody>
          </p:sp>
          <p:sp>
            <p:nvSpPr>
              <p:cNvPr id="412696" name="Freeform 24">
                <a:extLst>
                  <a:ext uri="{FF2B5EF4-FFF2-40B4-BE49-F238E27FC236}">
                    <a16:creationId xmlns:a16="http://schemas.microsoft.com/office/drawing/2014/main" id="{4BF04210-B09C-81CC-ED86-4B27A6DBE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" y="966"/>
                <a:ext cx="114" cy="100"/>
              </a:xfrm>
              <a:custGeom>
                <a:avLst/>
                <a:gdLst>
                  <a:gd name="T0" fmla="*/ 0 w 114"/>
                  <a:gd name="T1" fmla="*/ 0 h 100"/>
                  <a:gd name="T2" fmla="*/ 57 w 114"/>
                  <a:gd name="T3" fmla="*/ 100 h 100"/>
                  <a:gd name="T4" fmla="*/ 114 w 114"/>
                  <a:gd name="T5" fmla="*/ 0 h 100"/>
                  <a:gd name="T6" fmla="*/ 0 w 11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7" name="Oval 25">
                <a:extLst>
                  <a:ext uri="{FF2B5EF4-FFF2-40B4-BE49-F238E27FC236}">
                    <a16:creationId xmlns:a16="http://schemas.microsoft.com/office/drawing/2014/main" id="{5A3A28F5-994B-0D78-CE48-990CDA127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013"/>
                <a:ext cx="30" cy="30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8" name="Line 26">
                <a:extLst>
                  <a:ext uri="{FF2B5EF4-FFF2-40B4-BE49-F238E27FC236}">
                    <a16:creationId xmlns:a16="http://schemas.microsoft.com/office/drawing/2014/main" id="{9A2A39CF-576E-A439-0413-4A6418B47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3" y="909"/>
                <a:ext cx="1" cy="5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99" name="Rectangle 27">
                <a:extLst>
                  <a:ext uri="{FF2B5EF4-FFF2-40B4-BE49-F238E27FC236}">
                    <a16:creationId xmlns:a16="http://schemas.microsoft.com/office/drawing/2014/main" id="{D72282B1-D641-13B1-BA92-81EE3F0C5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769"/>
                <a:ext cx="6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X</a:t>
                </a:r>
                <a:endParaRPr lang="en-US" altLang="en-US" b="0"/>
              </a:p>
            </p:txBody>
          </p:sp>
          <p:sp>
            <p:nvSpPr>
              <p:cNvPr id="412700" name="Rectangle 28">
                <a:extLst>
                  <a:ext uri="{FF2B5EF4-FFF2-40B4-BE49-F238E27FC236}">
                    <a16:creationId xmlns:a16="http://schemas.microsoft.com/office/drawing/2014/main" id="{C2F52E2B-0A5B-43B4-5D7E-9C68C634E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821"/>
                <a:ext cx="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b="0" i="0">
                    <a:solidFill>
                      <a:srgbClr val="000000"/>
                    </a:solidFill>
                  </a:rPr>
                  <a:t>1</a:t>
                </a:r>
                <a:endParaRPr lang="en-US" altLang="en-US" b="0"/>
              </a:p>
            </p:txBody>
          </p:sp>
          <p:sp>
            <p:nvSpPr>
              <p:cNvPr id="412701" name="Freeform 29">
                <a:extLst>
                  <a:ext uri="{FF2B5EF4-FFF2-40B4-BE49-F238E27FC236}">
                    <a16:creationId xmlns:a16="http://schemas.microsoft.com/office/drawing/2014/main" id="{410088E7-8395-123D-CD08-62CC3CB95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966"/>
                <a:ext cx="114" cy="100"/>
              </a:xfrm>
              <a:custGeom>
                <a:avLst/>
                <a:gdLst>
                  <a:gd name="T0" fmla="*/ 0 w 114"/>
                  <a:gd name="T1" fmla="*/ 0 h 100"/>
                  <a:gd name="T2" fmla="*/ 57 w 114"/>
                  <a:gd name="T3" fmla="*/ 100 h 100"/>
                  <a:gd name="T4" fmla="*/ 114 w 114"/>
                  <a:gd name="T5" fmla="*/ 0 h 100"/>
                  <a:gd name="T6" fmla="*/ 0 w 11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2" name="Oval 30">
                <a:extLst>
                  <a:ext uri="{FF2B5EF4-FFF2-40B4-BE49-F238E27FC236}">
                    <a16:creationId xmlns:a16="http://schemas.microsoft.com/office/drawing/2014/main" id="{7CF6F4F8-67AF-AB38-B40B-BE994080E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1013"/>
                <a:ext cx="30" cy="30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3" name="Line 31">
                <a:extLst>
                  <a:ext uri="{FF2B5EF4-FFF2-40B4-BE49-F238E27FC236}">
                    <a16:creationId xmlns:a16="http://schemas.microsoft.com/office/drawing/2014/main" id="{5A397CE4-CF04-3BAE-D5C2-FD6B97EE0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909"/>
                <a:ext cx="1" cy="5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4" name="Rectangle 32">
                <a:extLst>
                  <a:ext uri="{FF2B5EF4-FFF2-40B4-BE49-F238E27FC236}">
                    <a16:creationId xmlns:a16="http://schemas.microsoft.com/office/drawing/2014/main" id="{7646A1D2-BA7D-E6DA-4257-F0C022407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69"/>
                <a:ext cx="6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X</a:t>
                </a:r>
                <a:endParaRPr lang="en-US" altLang="en-US" b="0"/>
              </a:p>
            </p:txBody>
          </p:sp>
          <p:sp>
            <p:nvSpPr>
              <p:cNvPr id="412705" name="Rectangle 33">
                <a:extLst>
                  <a:ext uri="{FF2B5EF4-FFF2-40B4-BE49-F238E27FC236}">
                    <a16:creationId xmlns:a16="http://schemas.microsoft.com/office/drawing/2014/main" id="{A74A8176-27FF-473C-2D6F-DE9235071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821"/>
                <a:ext cx="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b="0" i="0">
                    <a:solidFill>
                      <a:srgbClr val="000000"/>
                    </a:solidFill>
                  </a:rPr>
                  <a:t>0</a:t>
                </a:r>
                <a:endParaRPr lang="en-US" altLang="en-US" b="0"/>
              </a:p>
            </p:txBody>
          </p:sp>
          <p:sp>
            <p:nvSpPr>
              <p:cNvPr id="412706" name="Freeform 34">
                <a:extLst>
                  <a:ext uri="{FF2B5EF4-FFF2-40B4-BE49-F238E27FC236}">
                    <a16:creationId xmlns:a16="http://schemas.microsoft.com/office/drawing/2014/main" id="{332983ED-2087-57AD-C9E7-21629E77A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" y="1029"/>
                <a:ext cx="54" cy="2308"/>
              </a:xfrm>
              <a:custGeom>
                <a:avLst/>
                <a:gdLst>
                  <a:gd name="T0" fmla="*/ 0 w 54"/>
                  <a:gd name="T1" fmla="*/ 0 h 2308"/>
                  <a:gd name="T2" fmla="*/ 54 w 54"/>
                  <a:gd name="T3" fmla="*/ 57 h 2308"/>
                  <a:gd name="T4" fmla="*/ 54 w 54"/>
                  <a:gd name="T5" fmla="*/ 2308 h 2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2308">
                    <a:moveTo>
                      <a:pt x="0" y="0"/>
                    </a:moveTo>
                    <a:lnTo>
                      <a:pt x="54" y="57"/>
                    </a:lnTo>
                    <a:lnTo>
                      <a:pt x="54" y="2308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7" name="Freeform 35">
                <a:extLst>
                  <a:ext uri="{FF2B5EF4-FFF2-40B4-BE49-F238E27FC236}">
                    <a16:creationId xmlns:a16="http://schemas.microsoft.com/office/drawing/2014/main" id="{B1D4B41C-952E-5A7B-A0A2-FB5323C0B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" y="1029"/>
                <a:ext cx="54" cy="2308"/>
              </a:xfrm>
              <a:custGeom>
                <a:avLst/>
                <a:gdLst>
                  <a:gd name="T0" fmla="*/ 0 w 54"/>
                  <a:gd name="T1" fmla="*/ 0 h 2308"/>
                  <a:gd name="T2" fmla="*/ 54 w 54"/>
                  <a:gd name="T3" fmla="*/ 57 h 2308"/>
                  <a:gd name="T4" fmla="*/ 54 w 54"/>
                  <a:gd name="T5" fmla="*/ 2308 h 2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2308">
                    <a:moveTo>
                      <a:pt x="0" y="0"/>
                    </a:moveTo>
                    <a:lnTo>
                      <a:pt x="54" y="57"/>
                    </a:lnTo>
                    <a:lnTo>
                      <a:pt x="54" y="2308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8" name="Freeform 36">
                <a:extLst>
                  <a:ext uri="{FF2B5EF4-FFF2-40B4-BE49-F238E27FC236}">
                    <a16:creationId xmlns:a16="http://schemas.microsoft.com/office/drawing/2014/main" id="{BBA8B5C7-C576-E1E1-923B-DFB4FDB64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6" y="1029"/>
                <a:ext cx="54" cy="2308"/>
              </a:xfrm>
              <a:custGeom>
                <a:avLst/>
                <a:gdLst>
                  <a:gd name="T0" fmla="*/ 0 w 54"/>
                  <a:gd name="T1" fmla="*/ 0 h 2308"/>
                  <a:gd name="T2" fmla="*/ 54 w 54"/>
                  <a:gd name="T3" fmla="*/ 57 h 2308"/>
                  <a:gd name="T4" fmla="*/ 54 w 54"/>
                  <a:gd name="T5" fmla="*/ 2308 h 2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2308">
                    <a:moveTo>
                      <a:pt x="0" y="0"/>
                    </a:moveTo>
                    <a:lnTo>
                      <a:pt x="54" y="57"/>
                    </a:lnTo>
                    <a:lnTo>
                      <a:pt x="54" y="2308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09" name="Freeform 37">
                <a:extLst>
                  <a:ext uri="{FF2B5EF4-FFF2-40B4-BE49-F238E27FC236}">
                    <a16:creationId xmlns:a16="http://schemas.microsoft.com/office/drawing/2014/main" id="{D33A47FD-81C4-170D-30DA-B244067E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1029"/>
                <a:ext cx="54" cy="2308"/>
              </a:xfrm>
              <a:custGeom>
                <a:avLst/>
                <a:gdLst>
                  <a:gd name="T0" fmla="*/ 0 w 54"/>
                  <a:gd name="T1" fmla="*/ 0 h 2308"/>
                  <a:gd name="T2" fmla="*/ 54 w 54"/>
                  <a:gd name="T3" fmla="*/ 57 h 2308"/>
                  <a:gd name="T4" fmla="*/ 54 w 54"/>
                  <a:gd name="T5" fmla="*/ 2308 h 2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2308">
                    <a:moveTo>
                      <a:pt x="0" y="0"/>
                    </a:moveTo>
                    <a:lnTo>
                      <a:pt x="54" y="57"/>
                    </a:lnTo>
                    <a:lnTo>
                      <a:pt x="54" y="2308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0" name="Line 38">
                <a:extLst>
                  <a:ext uri="{FF2B5EF4-FFF2-40B4-BE49-F238E27FC236}">
                    <a16:creationId xmlns:a16="http://schemas.microsoft.com/office/drawing/2014/main" id="{293C7269-1657-33F9-42E8-CA15CDF1F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" y="1066"/>
                <a:ext cx="1" cy="235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1" name="Line 39">
                <a:extLst>
                  <a:ext uri="{FF2B5EF4-FFF2-40B4-BE49-F238E27FC236}">
                    <a16:creationId xmlns:a16="http://schemas.microsoft.com/office/drawing/2014/main" id="{3EB01B6F-2669-E01E-3F53-C6ACFA082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7" y="1066"/>
                <a:ext cx="1" cy="235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2" name="Line 40">
                <a:extLst>
                  <a:ext uri="{FF2B5EF4-FFF2-40B4-BE49-F238E27FC236}">
                    <a16:creationId xmlns:a16="http://schemas.microsoft.com/office/drawing/2014/main" id="{50D60DED-CC90-F376-C760-6429C6241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3" y="1066"/>
                <a:ext cx="1" cy="235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3" name="Line 41">
                <a:extLst>
                  <a:ext uri="{FF2B5EF4-FFF2-40B4-BE49-F238E27FC236}">
                    <a16:creationId xmlns:a16="http://schemas.microsoft.com/office/drawing/2014/main" id="{7BA58C4E-A234-6707-82ED-E583771D7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1" y="1066"/>
                <a:ext cx="1" cy="235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4" name="Freeform 42">
                <a:extLst>
                  <a:ext uri="{FF2B5EF4-FFF2-40B4-BE49-F238E27FC236}">
                    <a16:creationId xmlns:a16="http://schemas.microsoft.com/office/drawing/2014/main" id="{5B0A0854-57E6-9436-7F2D-E1DC83CBA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093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5" name="Line 43">
                <a:extLst>
                  <a:ext uri="{FF2B5EF4-FFF2-40B4-BE49-F238E27FC236}">
                    <a16:creationId xmlns:a16="http://schemas.microsoft.com/office/drawing/2014/main" id="{E7E5971C-67A2-6492-747A-CC205E1B2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147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6" name="Oval 44">
                <a:extLst>
                  <a:ext uri="{FF2B5EF4-FFF2-40B4-BE49-F238E27FC236}">
                    <a16:creationId xmlns:a16="http://schemas.microsoft.com/office/drawing/2014/main" id="{07F3859B-B9B1-94AA-2AFD-A69FD7CD1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12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7" name="Oval 45">
                <a:extLst>
                  <a:ext uri="{FF2B5EF4-FFF2-40B4-BE49-F238E27FC236}">
                    <a16:creationId xmlns:a16="http://schemas.microsoft.com/office/drawing/2014/main" id="{5D787856-4808-A22E-5383-B64CAFC9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12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8" name="Line 46">
                <a:extLst>
                  <a:ext uri="{FF2B5EF4-FFF2-40B4-BE49-F238E27FC236}">
                    <a16:creationId xmlns:a16="http://schemas.microsoft.com/office/drawing/2014/main" id="{E5E3CEC4-E681-4FBD-A89B-F52CAEE31F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147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19" name="Freeform 47">
                <a:extLst>
                  <a:ext uri="{FF2B5EF4-FFF2-40B4-BE49-F238E27FC236}">
                    <a16:creationId xmlns:a16="http://schemas.microsoft.com/office/drawing/2014/main" id="{A05DF881-5A3D-9BA4-4F5B-AB95372AB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234"/>
                <a:ext cx="137" cy="110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7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8"/>
                      <a:pt x="41" y="17"/>
                    </a:cubicBezTo>
                    <a:cubicBezTo>
                      <a:pt x="41" y="26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0" name="Line 48">
                <a:extLst>
                  <a:ext uri="{FF2B5EF4-FFF2-40B4-BE49-F238E27FC236}">
                    <a16:creationId xmlns:a16="http://schemas.microsoft.com/office/drawing/2014/main" id="{801F5F67-89DF-AFF4-B0E9-97521A1D0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291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1" name="Oval 49">
                <a:extLst>
                  <a:ext uri="{FF2B5EF4-FFF2-40B4-BE49-F238E27FC236}">
                    <a16:creationId xmlns:a16="http://schemas.microsoft.com/office/drawing/2014/main" id="{ABDE7ECD-D2A8-D50B-64CC-21C2F9AF3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26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2" name="Oval 50">
                <a:extLst>
                  <a:ext uri="{FF2B5EF4-FFF2-40B4-BE49-F238E27FC236}">
                    <a16:creationId xmlns:a16="http://schemas.microsoft.com/office/drawing/2014/main" id="{135A302E-E25D-AABB-8D32-6E01DDD38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26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3" name="Oval 51">
                <a:extLst>
                  <a:ext uri="{FF2B5EF4-FFF2-40B4-BE49-F238E27FC236}">
                    <a16:creationId xmlns:a16="http://schemas.microsoft.com/office/drawing/2014/main" id="{CB12FB2C-CEFE-B26B-079B-A470960BB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126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4" name="Line 52">
                <a:extLst>
                  <a:ext uri="{FF2B5EF4-FFF2-40B4-BE49-F238E27FC236}">
                    <a16:creationId xmlns:a16="http://schemas.microsoft.com/office/drawing/2014/main" id="{8B39F507-CE26-353B-FE0E-553BEE155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291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5" name="Freeform 53">
                <a:extLst>
                  <a:ext uri="{FF2B5EF4-FFF2-40B4-BE49-F238E27FC236}">
                    <a16:creationId xmlns:a16="http://schemas.microsoft.com/office/drawing/2014/main" id="{0ECE56CF-2243-CE23-5F73-77B63734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378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6" name="Line 54">
                <a:extLst>
                  <a:ext uri="{FF2B5EF4-FFF2-40B4-BE49-F238E27FC236}">
                    <a16:creationId xmlns:a16="http://schemas.microsoft.com/office/drawing/2014/main" id="{FF52F2E0-4CAE-C562-9D90-9265F1FA8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431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7" name="Oval 55">
                <a:extLst>
                  <a:ext uri="{FF2B5EF4-FFF2-40B4-BE49-F238E27FC236}">
                    <a16:creationId xmlns:a16="http://schemas.microsoft.com/office/drawing/2014/main" id="{595A34D6-CCF7-9D36-6CF6-E473BCCCE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40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8" name="Oval 56">
                <a:extLst>
                  <a:ext uri="{FF2B5EF4-FFF2-40B4-BE49-F238E27FC236}">
                    <a16:creationId xmlns:a16="http://schemas.microsoft.com/office/drawing/2014/main" id="{5F2C1242-9604-64E9-170D-F12B7B80F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40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29" name="Oval 57">
                <a:extLst>
                  <a:ext uri="{FF2B5EF4-FFF2-40B4-BE49-F238E27FC236}">
                    <a16:creationId xmlns:a16="http://schemas.microsoft.com/office/drawing/2014/main" id="{D28FF708-F6D0-2067-B79F-F35FB78E9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140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0" name="Oval 58">
                <a:extLst>
                  <a:ext uri="{FF2B5EF4-FFF2-40B4-BE49-F238E27FC236}">
                    <a16:creationId xmlns:a16="http://schemas.microsoft.com/office/drawing/2014/main" id="{AAD05582-9E7B-F83B-CA49-EBE9FD3EA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140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1" name="Line 59">
                <a:extLst>
                  <a:ext uri="{FF2B5EF4-FFF2-40B4-BE49-F238E27FC236}">
                    <a16:creationId xmlns:a16="http://schemas.microsoft.com/office/drawing/2014/main" id="{6C6D1A12-9464-75ED-ABB3-326571FDF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431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2" name="Freeform 60">
                <a:extLst>
                  <a:ext uri="{FF2B5EF4-FFF2-40B4-BE49-F238E27FC236}">
                    <a16:creationId xmlns:a16="http://schemas.microsoft.com/office/drawing/2014/main" id="{BE7DD4F5-80C3-F66D-B110-73B0811B3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518"/>
                <a:ext cx="137" cy="111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6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3" name="Line 61">
                <a:extLst>
                  <a:ext uri="{FF2B5EF4-FFF2-40B4-BE49-F238E27FC236}">
                    <a16:creationId xmlns:a16="http://schemas.microsoft.com/office/drawing/2014/main" id="{B52A1CEB-B8B3-FFC8-58BF-41D7207844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572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4" name="Oval 62">
                <a:extLst>
                  <a:ext uri="{FF2B5EF4-FFF2-40B4-BE49-F238E27FC236}">
                    <a16:creationId xmlns:a16="http://schemas.microsoft.com/office/drawing/2014/main" id="{9B197D98-5965-FEEB-714C-22657CE8F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54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5" name="Oval 63">
                <a:extLst>
                  <a:ext uri="{FF2B5EF4-FFF2-40B4-BE49-F238E27FC236}">
                    <a16:creationId xmlns:a16="http://schemas.microsoft.com/office/drawing/2014/main" id="{54CEF106-D2F1-3980-3009-638EF2799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54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6" name="Oval 64">
                <a:extLst>
                  <a:ext uri="{FF2B5EF4-FFF2-40B4-BE49-F238E27FC236}">
                    <a16:creationId xmlns:a16="http://schemas.microsoft.com/office/drawing/2014/main" id="{BFF765C0-0DFC-895E-A5E2-C4905FFF6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154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7" name="Oval 65">
                <a:extLst>
                  <a:ext uri="{FF2B5EF4-FFF2-40B4-BE49-F238E27FC236}">
                    <a16:creationId xmlns:a16="http://schemas.microsoft.com/office/drawing/2014/main" id="{D6CACCBA-5506-B9B4-8283-6D02C20AA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154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8" name="Line 66">
                <a:extLst>
                  <a:ext uri="{FF2B5EF4-FFF2-40B4-BE49-F238E27FC236}">
                    <a16:creationId xmlns:a16="http://schemas.microsoft.com/office/drawing/2014/main" id="{54189FD2-8098-786C-D59B-E6975A750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572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39" name="Freeform 67">
                <a:extLst>
                  <a:ext uri="{FF2B5EF4-FFF2-40B4-BE49-F238E27FC236}">
                    <a16:creationId xmlns:a16="http://schemas.microsoft.com/office/drawing/2014/main" id="{01F2F1C2-776C-E327-7DBD-DC6029301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662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0" name="Line 68">
                <a:extLst>
                  <a:ext uri="{FF2B5EF4-FFF2-40B4-BE49-F238E27FC236}">
                    <a16:creationId xmlns:a16="http://schemas.microsoft.com/office/drawing/2014/main" id="{A1FD9BB7-1FBD-103D-92EA-BFFAC866F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71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1" name="Oval 69">
                <a:extLst>
                  <a:ext uri="{FF2B5EF4-FFF2-40B4-BE49-F238E27FC236}">
                    <a16:creationId xmlns:a16="http://schemas.microsoft.com/office/drawing/2014/main" id="{8BB23147-F5C7-EDFF-2DD0-AFBD301F9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69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2" name="Oval 70">
                <a:extLst>
                  <a:ext uri="{FF2B5EF4-FFF2-40B4-BE49-F238E27FC236}">
                    <a16:creationId xmlns:a16="http://schemas.microsoft.com/office/drawing/2014/main" id="{6FA80056-3C7B-8471-BE10-887D66D03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69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3" name="Line 71">
                <a:extLst>
                  <a:ext uri="{FF2B5EF4-FFF2-40B4-BE49-F238E27FC236}">
                    <a16:creationId xmlns:a16="http://schemas.microsoft.com/office/drawing/2014/main" id="{E6531629-CA13-F2DE-2CC2-ADA43ADBC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71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4" name="Freeform 72">
                <a:extLst>
                  <a:ext uri="{FF2B5EF4-FFF2-40B4-BE49-F238E27FC236}">
                    <a16:creationId xmlns:a16="http://schemas.microsoft.com/office/drawing/2014/main" id="{E21B4D94-DBCE-4479-0B4B-0CA9415BD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803"/>
                <a:ext cx="137" cy="110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6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5" name="Line 73">
                <a:extLst>
                  <a:ext uri="{FF2B5EF4-FFF2-40B4-BE49-F238E27FC236}">
                    <a16:creationId xmlns:a16="http://schemas.microsoft.com/office/drawing/2014/main" id="{FB18DE9B-5258-2030-0A55-FD1F0CF75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185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6" name="Oval 74">
                <a:extLst>
                  <a:ext uri="{FF2B5EF4-FFF2-40B4-BE49-F238E27FC236}">
                    <a16:creationId xmlns:a16="http://schemas.microsoft.com/office/drawing/2014/main" id="{C10515AE-F30F-C838-FCBE-DF103C2B8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83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7" name="Oval 75">
                <a:extLst>
                  <a:ext uri="{FF2B5EF4-FFF2-40B4-BE49-F238E27FC236}">
                    <a16:creationId xmlns:a16="http://schemas.microsoft.com/office/drawing/2014/main" id="{4B035C19-11E8-37EA-18BA-E3DC70BC0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83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8" name="Line 76">
                <a:extLst>
                  <a:ext uri="{FF2B5EF4-FFF2-40B4-BE49-F238E27FC236}">
                    <a16:creationId xmlns:a16="http://schemas.microsoft.com/office/drawing/2014/main" id="{38A187D3-7A5E-72D9-B223-9CEBB7986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185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49" name="Freeform 77">
                <a:extLst>
                  <a:ext uri="{FF2B5EF4-FFF2-40B4-BE49-F238E27FC236}">
                    <a16:creationId xmlns:a16="http://schemas.microsoft.com/office/drawing/2014/main" id="{D0DDF1AD-4D90-C75A-CC2B-E4535C96C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1944"/>
                <a:ext cx="137" cy="110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7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8"/>
                      <a:pt x="41" y="17"/>
                    </a:cubicBezTo>
                    <a:cubicBezTo>
                      <a:pt x="41" y="26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0" name="Line 78">
                <a:extLst>
                  <a:ext uri="{FF2B5EF4-FFF2-40B4-BE49-F238E27FC236}">
                    <a16:creationId xmlns:a16="http://schemas.microsoft.com/office/drawing/2014/main" id="{7433202B-5A46-09AC-735F-DE0A7135E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000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1" name="Oval 79">
                <a:extLst>
                  <a:ext uri="{FF2B5EF4-FFF2-40B4-BE49-F238E27FC236}">
                    <a16:creationId xmlns:a16="http://schemas.microsoft.com/office/drawing/2014/main" id="{C2A68436-016A-306C-1E8B-1F8A4AA4D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197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2" name="Oval 80">
                <a:extLst>
                  <a:ext uri="{FF2B5EF4-FFF2-40B4-BE49-F238E27FC236}">
                    <a16:creationId xmlns:a16="http://schemas.microsoft.com/office/drawing/2014/main" id="{5E8E8B9E-4795-36E6-78F4-14E55D66E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197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3" name="Line 81">
                <a:extLst>
                  <a:ext uri="{FF2B5EF4-FFF2-40B4-BE49-F238E27FC236}">
                    <a16:creationId xmlns:a16="http://schemas.microsoft.com/office/drawing/2014/main" id="{2F90E38F-212F-FCB4-3F35-60CC1C79A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000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4" name="Freeform 82">
                <a:extLst>
                  <a:ext uri="{FF2B5EF4-FFF2-40B4-BE49-F238E27FC236}">
                    <a16:creationId xmlns:a16="http://schemas.microsoft.com/office/drawing/2014/main" id="{3E6BF8B2-3918-DD3A-21EA-1E3445925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088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5" name="Line 83">
                <a:extLst>
                  <a:ext uri="{FF2B5EF4-FFF2-40B4-BE49-F238E27FC236}">
                    <a16:creationId xmlns:a16="http://schemas.microsoft.com/office/drawing/2014/main" id="{6F2F0540-FF95-8176-9DF1-08AA60DAE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141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6" name="Oval 84">
                <a:extLst>
                  <a:ext uri="{FF2B5EF4-FFF2-40B4-BE49-F238E27FC236}">
                    <a16:creationId xmlns:a16="http://schemas.microsoft.com/office/drawing/2014/main" id="{68CC86EA-92D3-7215-73A2-7E72BB8BF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11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7" name="Oval 85">
                <a:extLst>
                  <a:ext uri="{FF2B5EF4-FFF2-40B4-BE49-F238E27FC236}">
                    <a16:creationId xmlns:a16="http://schemas.microsoft.com/office/drawing/2014/main" id="{19964EAC-BBBF-F853-E5CB-CF551E790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11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8" name="Line 86">
                <a:extLst>
                  <a:ext uri="{FF2B5EF4-FFF2-40B4-BE49-F238E27FC236}">
                    <a16:creationId xmlns:a16="http://schemas.microsoft.com/office/drawing/2014/main" id="{625201DD-8A99-EFD2-6D1F-8A63EE25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141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59" name="Freeform 87">
                <a:extLst>
                  <a:ext uri="{FF2B5EF4-FFF2-40B4-BE49-F238E27FC236}">
                    <a16:creationId xmlns:a16="http://schemas.microsoft.com/office/drawing/2014/main" id="{081AE566-C03D-F8A8-AB9D-ABC46F36E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228"/>
                <a:ext cx="137" cy="111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6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0" name="Line 88">
                <a:extLst>
                  <a:ext uri="{FF2B5EF4-FFF2-40B4-BE49-F238E27FC236}">
                    <a16:creationId xmlns:a16="http://schemas.microsoft.com/office/drawing/2014/main" id="{780D6F97-6503-20EB-7C89-E92F17D87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282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1" name="Oval 89">
                <a:extLst>
                  <a:ext uri="{FF2B5EF4-FFF2-40B4-BE49-F238E27FC236}">
                    <a16:creationId xmlns:a16="http://schemas.microsoft.com/office/drawing/2014/main" id="{438F7F8C-52C5-AC67-D958-A848CDA30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25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2" name="Oval 90">
                <a:extLst>
                  <a:ext uri="{FF2B5EF4-FFF2-40B4-BE49-F238E27FC236}">
                    <a16:creationId xmlns:a16="http://schemas.microsoft.com/office/drawing/2014/main" id="{B2B0933C-7218-A58B-8E3F-FBA4B41AF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25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3" name="Oval 91">
                <a:extLst>
                  <a:ext uri="{FF2B5EF4-FFF2-40B4-BE49-F238E27FC236}">
                    <a16:creationId xmlns:a16="http://schemas.microsoft.com/office/drawing/2014/main" id="{9EF79443-AA25-BB1F-E3C1-DC6D07FDD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25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4" name="Oval 92">
                <a:extLst>
                  <a:ext uri="{FF2B5EF4-FFF2-40B4-BE49-F238E27FC236}">
                    <a16:creationId xmlns:a16="http://schemas.microsoft.com/office/drawing/2014/main" id="{61CC2B53-4216-D404-A075-DDA9F9616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258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5" name="Line 93">
                <a:extLst>
                  <a:ext uri="{FF2B5EF4-FFF2-40B4-BE49-F238E27FC236}">
                    <a16:creationId xmlns:a16="http://schemas.microsoft.com/office/drawing/2014/main" id="{824E6034-F04E-E758-F110-55707E65C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282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6" name="Freeform 94">
                <a:extLst>
                  <a:ext uri="{FF2B5EF4-FFF2-40B4-BE49-F238E27FC236}">
                    <a16:creationId xmlns:a16="http://schemas.microsoft.com/office/drawing/2014/main" id="{D32C9A45-783D-9083-0E5B-A9AABC292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372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7" name="Line 95">
                <a:extLst>
                  <a:ext uri="{FF2B5EF4-FFF2-40B4-BE49-F238E27FC236}">
                    <a16:creationId xmlns:a16="http://schemas.microsoft.com/office/drawing/2014/main" id="{C5DE6F56-E8A6-22D6-8C2A-DD7906C80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42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8" name="Oval 96">
                <a:extLst>
                  <a:ext uri="{FF2B5EF4-FFF2-40B4-BE49-F238E27FC236}">
                    <a16:creationId xmlns:a16="http://schemas.microsoft.com/office/drawing/2014/main" id="{6CE28603-E4FC-F5D7-0074-8544A3595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40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69" name="Oval 97">
                <a:extLst>
                  <a:ext uri="{FF2B5EF4-FFF2-40B4-BE49-F238E27FC236}">
                    <a16:creationId xmlns:a16="http://schemas.microsoft.com/office/drawing/2014/main" id="{D70F7CCD-70B6-EB1B-F609-F3F9F9AD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40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0" name="Oval 98">
                <a:extLst>
                  <a:ext uri="{FF2B5EF4-FFF2-40B4-BE49-F238E27FC236}">
                    <a16:creationId xmlns:a16="http://schemas.microsoft.com/office/drawing/2014/main" id="{8EB85690-B975-E845-BE73-3454DBD40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40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1" name="Oval 99">
                <a:extLst>
                  <a:ext uri="{FF2B5EF4-FFF2-40B4-BE49-F238E27FC236}">
                    <a16:creationId xmlns:a16="http://schemas.microsoft.com/office/drawing/2014/main" id="{99299BAA-F382-4C37-B9B1-3CD3976FD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40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2" name="Line 100">
                <a:extLst>
                  <a:ext uri="{FF2B5EF4-FFF2-40B4-BE49-F238E27FC236}">
                    <a16:creationId xmlns:a16="http://schemas.microsoft.com/office/drawing/2014/main" id="{93C65E0A-97F5-AED0-3EF0-B334E4E5A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42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3" name="Freeform 101">
                <a:extLst>
                  <a:ext uri="{FF2B5EF4-FFF2-40B4-BE49-F238E27FC236}">
                    <a16:creationId xmlns:a16="http://schemas.microsoft.com/office/drawing/2014/main" id="{C9C89847-1B32-69CF-957A-DECF03B7E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513"/>
                <a:ext cx="137" cy="110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6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4" name="Line 102">
                <a:extLst>
                  <a:ext uri="{FF2B5EF4-FFF2-40B4-BE49-F238E27FC236}">
                    <a16:creationId xmlns:a16="http://schemas.microsoft.com/office/drawing/2014/main" id="{ACEBAD05-FFCC-1DA4-B554-8C66C40CC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56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5" name="Oval 103">
                <a:extLst>
                  <a:ext uri="{FF2B5EF4-FFF2-40B4-BE49-F238E27FC236}">
                    <a16:creationId xmlns:a16="http://schemas.microsoft.com/office/drawing/2014/main" id="{9E3793CF-7C58-A0BC-2438-AD00C5A01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54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6" name="Oval 104">
                <a:extLst>
                  <a:ext uri="{FF2B5EF4-FFF2-40B4-BE49-F238E27FC236}">
                    <a16:creationId xmlns:a16="http://schemas.microsoft.com/office/drawing/2014/main" id="{D1653C7C-279C-410B-B3E9-AE6B95A5C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54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7" name="Oval 105">
                <a:extLst>
                  <a:ext uri="{FF2B5EF4-FFF2-40B4-BE49-F238E27FC236}">
                    <a16:creationId xmlns:a16="http://schemas.microsoft.com/office/drawing/2014/main" id="{B7E7A47C-9BEE-F6DF-3A01-6DAE22674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54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8" name="Oval 106">
                <a:extLst>
                  <a:ext uri="{FF2B5EF4-FFF2-40B4-BE49-F238E27FC236}">
                    <a16:creationId xmlns:a16="http://schemas.microsoft.com/office/drawing/2014/main" id="{993E4386-2815-EBC8-1373-562FF3CC1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54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79" name="Line 107">
                <a:extLst>
                  <a:ext uri="{FF2B5EF4-FFF2-40B4-BE49-F238E27FC236}">
                    <a16:creationId xmlns:a16="http://schemas.microsoft.com/office/drawing/2014/main" id="{D9F2E159-B787-BF93-5BF0-C5D5297F9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56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0" name="Freeform 108">
                <a:extLst>
                  <a:ext uri="{FF2B5EF4-FFF2-40B4-BE49-F238E27FC236}">
                    <a16:creationId xmlns:a16="http://schemas.microsoft.com/office/drawing/2014/main" id="{84D91192-B66D-3BBD-7446-0C7752430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653"/>
                <a:ext cx="137" cy="111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7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8"/>
                      <a:pt x="41" y="17"/>
                    </a:cubicBezTo>
                    <a:cubicBezTo>
                      <a:pt x="41" y="26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1" name="Line 109">
                <a:extLst>
                  <a:ext uri="{FF2B5EF4-FFF2-40B4-BE49-F238E27FC236}">
                    <a16:creationId xmlns:a16="http://schemas.microsoft.com/office/drawing/2014/main" id="{654DBDC4-7285-AD0B-635C-9E3EC9E55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710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2" name="Oval 110">
                <a:extLst>
                  <a:ext uri="{FF2B5EF4-FFF2-40B4-BE49-F238E27FC236}">
                    <a16:creationId xmlns:a16="http://schemas.microsoft.com/office/drawing/2014/main" id="{3F842721-EA1B-D11B-FF8E-572EA461A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68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3" name="Oval 111">
                <a:extLst>
                  <a:ext uri="{FF2B5EF4-FFF2-40B4-BE49-F238E27FC236}">
                    <a16:creationId xmlns:a16="http://schemas.microsoft.com/office/drawing/2014/main" id="{767F3AF8-281D-CF5B-E95D-252366E8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68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4" name="Oval 112">
                <a:extLst>
                  <a:ext uri="{FF2B5EF4-FFF2-40B4-BE49-F238E27FC236}">
                    <a16:creationId xmlns:a16="http://schemas.microsoft.com/office/drawing/2014/main" id="{EB1036AC-A637-E086-BEA1-5B49DE01C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68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5" name="Oval 113">
                <a:extLst>
                  <a:ext uri="{FF2B5EF4-FFF2-40B4-BE49-F238E27FC236}">
                    <a16:creationId xmlns:a16="http://schemas.microsoft.com/office/drawing/2014/main" id="{EBE19E00-176A-D942-E86A-ADE1211D6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687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6" name="Line 114">
                <a:extLst>
                  <a:ext uri="{FF2B5EF4-FFF2-40B4-BE49-F238E27FC236}">
                    <a16:creationId xmlns:a16="http://schemas.microsoft.com/office/drawing/2014/main" id="{BB305FAF-38A8-87CF-DD70-24A2ECBD8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710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7" name="Freeform 115">
                <a:extLst>
                  <a:ext uri="{FF2B5EF4-FFF2-40B4-BE49-F238E27FC236}">
                    <a16:creationId xmlns:a16="http://schemas.microsoft.com/office/drawing/2014/main" id="{116D25AE-D04D-6DE8-F36C-CA03377D7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797"/>
                <a:ext cx="137" cy="108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8" name="Line 116">
                <a:extLst>
                  <a:ext uri="{FF2B5EF4-FFF2-40B4-BE49-F238E27FC236}">
                    <a16:creationId xmlns:a16="http://schemas.microsoft.com/office/drawing/2014/main" id="{6504F1AE-A736-E228-A1B8-16383FFAB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851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89" name="Oval 117">
                <a:extLst>
                  <a:ext uri="{FF2B5EF4-FFF2-40B4-BE49-F238E27FC236}">
                    <a16:creationId xmlns:a16="http://schemas.microsoft.com/office/drawing/2014/main" id="{BFC6B11F-C3F2-A47C-1990-6500B3D96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828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0" name="Oval 118">
                <a:extLst>
                  <a:ext uri="{FF2B5EF4-FFF2-40B4-BE49-F238E27FC236}">
                    <a16:creationId xmlns:a16="http://schemas.microsoft.com/office/drawing/2014/main" id="{8DB98A07-03D3-ECC8-8228-C9A77AF90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828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1" name="Oval 119">
                <a:extLst>
                  <a:ext uri="{FF2B5EF4-FFF2-40B4-BE49-F238E27FC236}">
                    <a16:creationId xmlns:a16="http://schemas.microsoft.com/office/drawing/2014/main" id="{856C9989-6748-9A4C-216C-AE53FDF20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828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2" name="Oval 120">
                <a:extLst>
                  <a:ext uri="{FF2B5EF4-FFF2-40B4-BE49-F238E27FC236}">
                    <a16:creationId xmlns:a16="http://schemas.microsoft.com/office/drawing/2014/main" id="{7CB63B14-5314-3C61-8985-3DC4C00E5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828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3" name="Line 121">
                <a:extLst>
                  <a:ext uri="{FF2B5EF4-FFF2-40B4-BE49-F238E27FC236}">
                    <a16:creationId xmlns:a16="http://schemas.microsoft.com/office/drawing/2014/main" id="{4052A2B7-A2D8-4728-E64C-2D5712737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851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4" name="Freeform 122">
                <a:extLst>
                  <a:ext uri="{FF2B5EF4-FFF2-40B4-BE49-F238E27FC236}">
                    <a16:creationId xmlns:a16="http://schemas.microsoft.com/office/drawing/2014/main" id="{311A8E29-99E1-9267-CD8A-1D1621162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938"/>
                <a:ext cx="137" cy="111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7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8"/>
                      <a:pt x="41" y="17"/>
                    </a:cubicBezTo>
                    <a:cubicBezTo>
                      <a:pt x="41" y="26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5" name="Line 123">
                <a:extLst>
                  <a:ext uri="{FF2B5EF4-FFF2-40B4-BE49-F238E27FC236}">
                    <a16:creationId xmlns:a16="http://schemas.microsoft.com/office/drawing/2014/main" id="{97956DFF-8F10-067D-2B53-6F4E958A1B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2995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6" name="Oval 124">
                <a:extLst>
                  <a:ext uri="{FF2B5EF4-FFF2-40B4-BE49-F238E27FC236}">
                    <a16:creationId xmlns:a16="http://schemas.microsoft.com/office/drawing/2014/main" id="{7EC6DC16-D320-D169-04FE-C81E922F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972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7" name="Oval 125">
                <a:extLst>
                  <a:ext uri="{FF2B5EF4-FFF2-40B4-BE49-F238E27FC236}">
                    <a16:creationId xmlns:a16="http://schemas.microsoft.com/office/drawing/2014/main" id="{2BEAE68D-9F31-BA06-4C32-009F76443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2972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8" name="Oval 126">
                <a:extLst>
                  <a:ext uri="{FF2B5EF4-FFF2-40B4-BE49-F238E27FC236}">
                    <a16:creationId xmlns:a16="http://schemas.microsoft.com/office/drawing/2014/main" id="{2DA4AF5F-DF86-B098-9B68-20CFD0B5D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972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99" name="Oval 127">
                <a:extLst>
                  <a:ext uri="{FF2B5EF4-FFF2-40B4-BE49-F238E27FC236}">
                    <a16:creationId xmlns:a16="http://schemas.microsoft.com/office/drawing/2014/main" id="{A388BFE5-C74D-B99F-AA67-A9745A4E8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972"/>
                <a:ext cx="47" cy="46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0" name="Line 128">
                <a:extLst>
                  <a:ext uri="{FF2B5EF4-FFF2-40B4-BE49-F238E27FC236}">
                    <a16:creationId xmlns:a16="http://schemas.microsoft.com/office/drawing/2014/main" id="{A7422F97-12AA-8C7E-D4B3-DD55DBA1B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995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1" name="Freeform 129">
                <a:extLst>
                  <a:ext uri="{FF2B5EF4-FFF2-40B4-BE49-F238E27FC236}">
                    <a16:creationId xmlns:a16="http://schemas.microsoft.com/office/drawing/2014/main" id="{119E75E9-26AE-A9CC-B417-B665A9DFF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3082"/>
                <a:ext cx="137" cy="107"/>
              </a:xfrm>
              <a:custGeom>
                <a:avLst/>
                <a:gdLst>
                  <a:gd name="T0" fmla="*/ 0 w 41"/>
                  <a:gd name="T1" fmla="*/ 0 h 32"/>
                  <a:gd name="T2" fmla="*/ 25 w 41"/>
                  <a:gd name="T3" fmla="*/ 0 h 32"/>
                  <a:gd name="T4" fmla="*/ 41 w 41"/>
                  <a:gd name="T5" fmla="*/ 16 h 32"/>
                  <a:gd name="T6" fmla="*/ 25 w 41"/>
                  <a:gd name="T7" fmla="*/ 32 h 32"/>
                  <a:gd name="T8" fmla="*/ 0 w 41"/>
                  <a:gd name="T9" fmla="*/ 32 h 32"/>
                  <a:gd name="T10" fmla="*/ 0 w 41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2"/>
                      <a:pt x="25" y="3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2" name="Line 130">
                <a:extLst>
                  <a:ext uri="{FF2B5EF4-FFF2-40B4-BE49-F238E27FC236}">
                    <a16:creationId xmlns:a16="http://schemas.microsoft.com/office/drawing/2014/main" id="{688049C9-BD51-8D9C-2E9C-CFA19FE9A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313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3" name="Oval 131">
                <a:extLst>
                  <a:ext uri="{FF2B5EF4-FFF2-40B4-BE49-F238E27FC236}">
                    <a16:creationId xmlns:a16="http://schemas.microsoft.com/office/drawing/2014/main" id="{C66D4656-E24B-09A5-0B2F-AC626F9B1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311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4" name="Oval 132">
                <a:extLst>
                  <a:ext uri="{FF2B5EF4-FFF2-40B4-BE49-F238E27FC236}">
                    <a16:creationId xmlns:a16="http://schemas.microsoft.com/office/drawing/2014/main" id="{5DA94EC1-3E50-04A3-B6D5-4238E1239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311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5" name="Oval 133">
                <a:extLst>
                  <a:ext uri="{FF2B5EF4-FFF2-40B4-BE49-F238E27FC236}">
                    <a16:creationId xmlns:a16="http://schemas.microsoft.com/office/drawing/2014/main" id="{ECB67194-DDB5-787D-BF25-A03EB8C99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311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6" name="Oval 134">
                <a:extLst>
                  <a:ext uri="{FF2B5EF4-FFF2-40B4-BE49-F238E27FC236}">
                    <a16:creationId xmlns:a16="http://schemas.microsoft.com/office/drawing/2014/main" id="{F5F7E871-BFD1-CEC6-39F5-38C1526C3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3112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7" name="Line 135">
                <a:extLst>
                  <a:ext uri="{FF2B5EF4-FFF2-40B4-BE49-F238E27FC236}">
                    <a16:creationId xmlns:a16="http://schemas.microsoft.com/office/drawing/2014/main" id="{FD6504C0-988B-3F06-59AE-5E5FDBFE3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313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8" name="Freeform 136">
                <a:extLst>
                  <a:ext uri="{FF2B5EF4-FFF2-40B4-BE49-F238E27FC236}">
                    <a16:creationId xmlns:a16="http://schemas.microsoft.com/office/drawing/2014/main" id="{2629B619-22B6-7208-73A9-840C71235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3223"/>
                <a:ext cx="137" cy="110"/>
              </a:xfrm>
              <a:custGeom>
                <a:avLst/>
                <a:gdLst>
                  <a:gd name="T0" fmla="*/ 0 w 41"/>
                  <a:gd name="T1" fmla="*/ 0 h 33"/>
                  <a:gd name="T2" fmla="*/ 25 w 41"/>
                  <a:gd name="T3" fmla="*/ 0 h 33"/>
                  <a:gd name="T4" fmla="*/ 41 w 41"/>
                  <a:gd name="T5" fmla="*/ 16 h 33"/>
                  <a:gd name="T6" fmla="*/ 25 w 41"/>
                  <a:gd name="T7" fmla="*/ 33 h 33"/>
                  <a:gd name="T8" fmla="*/ 0 w 41"/>
                  <a:gd name="T9" fmla="*/ 33 h 33"/>
                  <a:gd name="T10" fmla="*/ 0 w 41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3">
                    <a:moveTo>
                      <a:pt x="0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4" y="0"/>
                      <a:pt x="41" y="7"/>
                      <a:pt x="41" y="16"/>
                    </a:cubicBezTo>
                    <a:cubicBezTo>
                      <a:pt x="41" y="25"/>
                      <a:pt x="34" y="33"/>
                      <a:pt x="25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09" name="Line 137">
                <a:extLst>
                  <a:ext uri="{FF2B5EF4-FFF2-40B4-BE49-F238E27FC236}">
                    <a16:creationId xmlns:a16="http://schemas.microsoft.com/office/drawing/2014/main" id="{7B8AB851-2E36-FB3D-6FA8-CB87ED245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" y="3276"/>
                <a:ext cx="106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0" name="Oval 138">
                <a:extLst>
                  <a:ext uri="{FF2B5EF4-FFF2-40B4-BE49-F238E27FC236}">
                    <a16:creationId xmlns:a16="http://schemas.microsoft.com/office/drawing/2014/main" id="{B2B6FCEE-DDC2-63BB-06BB-A53CF72C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325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1" name="Oval 139">
                <a:extLst>
                  <a:ext uri="{FF2B5EF4-FFF2-40B4-BE49-F238E27FC236}">
                    <a16:creationId xmlns:a16="http://schemas.microsoft.com/office/drawing/2014/main" id="{403CF460-AA14-5883-83D3-672D78EDE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325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2" name="Oval 140">
                <a:extLst>
                  <a:ext uri="{FF2B5EF4-FFF2-40B4-BE49-F238E27FC236}">
                    <a16:creationId xmlns:a16="http://schemas.microsoft.com/office/drawing/2014/main" id="{E21519F7-0F82-0863-8A93-9FD6D2001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325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3" name="Oval 141">
                <a:extLst>
                  <a:ext uri="{FF2B5EF4-FFF2-40B4-BE49-F238E27FC236}">
                    <a16:creationId xmlns:a16="http://schemas.microsoft.com/office/drawing/2014/main" id="{011A7563-73EA-3B01-E5E2-2E6A575F0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3253"/>
                <a:ext cx="47" cy="47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4" name="Line 142">
                <a:extLst>
                  <a:ext uri="{FF2B5EF4-FFF2-40B4-BE49-F238E27FC236}">
                    <a16:creationId xmlns:a16="http://schemas.microsoft.com/office/drawing/2014/main" id="{8F883A02-7413-F727-B634-CB7B73053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3276"/>
                <a:ext cx="626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5" name="Line 143">
                <a:extLst>
                  <a:ext uri="{FF2B5EF4-FFF2-40B4-BE49-F238E27FC236}">
                    <a16:creationId xmlns:a16="http://schemas.microsoft.com/office/drawing/2014/main" id="{A88C6124-EFFE-B5A9-4D27-8D9D17356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1" y="3547"/>
                <a:ext cx="1" cy="7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6" name="Freeform 144">
                <a:extLst>
                  <a:ext uri="{FF2B5EF4-FFF2-40B4-BE49-F238E27FC236}">
                    <a16:creationId xmlns:a16="http://schemas.microsoft.com/office/drawing/2014/main" id="{38F8A3B8-B908-9C17-EEFD-F332893E5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4" y="3410"/>
                <a:ext cx="124" cy="137"/>
              </a:xfrm>
              <a:custGeom>
                <a:avLst/>
                <a:gdLst>
                  <a:gd name="T0" fmla="*/ 35 w 37"/>
                  <a:gd name="T1" fmla="*/ 0 h 41"/>
                  <a:gd name="T2" fmla="*/ 19 w 37"/>
                  <a:gd name="T3" fmla="*/ 41 h 41"/>
                  <a:gd name="T4" fmla="*/ 3 w 37"/>
                  <a:gd name="T5" fmla="*/ 0 h 41"/>
                  <a:gd name="T6" fmla="*/ 19 w 37"/>
                  <a:gd name="T7" fmla="*/ 2 h 41"/>
                  <a:gd name="T8" fmla="*/ 35 w 3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1">
                    <a:moveTo>
                      <a:pt x="35" y="0"/>
                    </a:moveTo>
                    <a:cubicBezTo>
                      <a:pt x="35" y="5"/>
                      <a:pt x="37" y="31"/>
                      <a:pt x="19" y="41"/>
                    </a:cubicBezTo>
                    <a:cubicBezTo>
                      <a:pt x="0" y="31"/>
                      <a:pt x="2" y="4"/>
                      <a:pt x="3" y="0"/>
                    </a:cubicBezTo>
                    <a:cubicBezTo>
                      <a:pt x="6" y="1"/>
                      <a:pt x="12" y="2"/>
                      <a:pt x="19" y="2"/>
                    </a:cubicBezTo>
                    <a:cubicBezTo>
                      <a:pt x="26" y="2"/>
                      <a:pt x="32" y="1"/>
                      <a:pt x="35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17" name="Rectangle 145">
                <a:extLst>
                  <a:ext uri="{FF2B5EF4-FFF2-40B4-BE49-F238E27FC236}">
                    <a16:creationId xmlns:a16="http://schemas.microsoft.com/office/drawing/2014/main" id="{4F2BFA02-DBC5-C229-6233-F11639AED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642"/>
                <a:ext cx="2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f</a:t>
                </a:r>
                <a:endParaRPr lang="en-US" altLang="en-US" b="0"/>
              </a:p>
            </p:txBody>
          </p:sp>
          <p:sp>
            <p:nvSpPr>
              <p:cNvPr id="412818" name="Rectangle 146">
                <a:extLst>
                  <a:ext uri="{FF2B5EF4-FFF2-40B4-BE49-F238E27FC236}">
                    <a16:creationId xmlns:a16="http://schemas.microsoft.com/office/drawing/2014/main" id="{E795B4C3-0DFB-8AD2-36F2-2E4DF0C7D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3696"/>
                <a:ext cx="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000" b="0" i="0">
                    <a:solidFill>
                      <a:srgbClr val="000000"/>
                    </a:solidFill>
                  </a:rPr>
                  <a:t>1</a:t>
                </a:r>
                <a:endParaRPr lang="en-US" altLang="en-US" b="0"/>
              </a:p>
            </p:txBody>
          </p:sp>
          <p:sp>
            <p:nvSpPr>
              <p:cNvPr id="412819" name="Line 147">
                <a:extLst>
                  <a:ext uri="{FF2B5EF4-FFF2-40B4-BE49-F238E27FC236}">
                    <a16:creationId xmlns:a16="http://schemas.microsoft.com/office/drawing/2014/main" id="{767BF7A8-AB97-37C9-E400-6418FB83C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7" y="3547"/>
                <a:ext cx="1" cy="7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0" name="Freeform 148">
                <a:extLst>
                  <a:ext uri="{FF2B5EF4-FFF2-40B4-BE49-F238E27FC236}">
                    <a16:creationId xmlns:a16="http://schemas.microsoft.com/office/drawing/2014/main" id="{1524EC2B-73EB-166C-8235-9D08C6D31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3410"/>
                <a:ext cx="121" cy="137"/>
              </a:xfrm>
              <a:custGeom>
                <a:avLst/>
                <a:gdLst>
                  <a:gd name="T0" fmla="*/ 34 w 36"/>
                  <a:gd name="T1" fmla="*/ 0 h 41"/>
                  <a:gd name="T2" fmla="*/ 18 w 36"/>
                  <a:gd name="T3" fmla="*/ 41 h 41"/>
                  <a:gd name="T4" fmla="*/ 2 w 36"/>
                  <a:gd name="T5" fmla="*/ 0 h 41"/>
                  <a:gd name="T6" fmla="*/ 18 w 36"/>
                  <a:gd name="T7" fmla="*/ 2 h 41"/>
                  <a:gd name="T8" fmla="*/ 34 w 36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1">
                    <a:moveTo>
                      <a:pt x="34" y="0"/>
                    </a:moveTo>
                    <a:cubicBezTo>
                      <a:pt x="34" y="5"/>
                      <a:pt x="36" y="31"/>
                      <a:pt x="18" y="41"/>
                    </a:cubicBezTo>
                    <a:cubicBezTo>
                      <a:pt x="0" y="31"/>
                      <a:pt x="2" y="4"/>
                      <a:pt x="2" y="0"/>
                    </a:cubicBezTo>
                    <a:cubicBezTo>
                      <a:pt x="5" y="1"/>
                      <a:pt x="11" y="2"/>
                      <a:pt x="18" y="2"/>
                    </a:cubicBezTo>
                    <a:cubicBezTo>
                      <a:pt x="25" y="2"/>
                      <a:pt x="31" y="1"/>
                      <a:pt x="34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1" name="Rectangle 149">
                <a:extLst>
                  <a:ext uri="{FF2B5EF4-FFF2-40B4-BE49-F238E27FC236}">
                    <a16:creationId xmlns:a16="http://schemas.microsoft.com/office/drawing/2014/main" id="{0A5649B8-F54B-87A0-FF69-9A8E682FE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3642"/>
                <a:ext cx="144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NA</a:t>
                </a:r>
                <a:endParaRPr lang="en-US" altLang="en-US" b="0"/>
              </a:p>
            </p:txBody>
          </p:sp>
          <p:sp>
            <p:nvSpPr>
              <p:cNvPr id="412822" name="Line 150">
                <a:extLst>
                  <a:ext uri="{FF2B5EF4-FFF2-40B4-BE49-F238E27FC236}">
                    <a16:creationId xmlns:a16="http://schemas.microsoft.com/office/drawing/2014/main" id="{785391E5-2E9C-60D9-F90C-002209F05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3" y="3547"/>
                <a:ext cx="1" cy="7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3" name="Freeform 151">
                <a:extLst>
                  <a:ext uri="{FF2B5EF4-FFF2-40B4-BE49-F238E27FC236}">
                    <a16:creationId xmlns:a16="http://schemas.microsoft.com/office/drawing/2014/main" id="{652B608D-FDBF-5719-6AD0-603FAC18E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" y="3410"/>
                <a:ext cx="124" cy="137"/>
              </a:xfrm>
              <a:custGeom>
                <a:avLst/>
                <a:gdLst>
                  <a:gd name="T0" fmla="*/ 34 w 37"/>
                  <a:gd name="T1" fmla="*/ 0 h 41"/>
                  <a:gd name="T2" fmla="*/ 18 w 37"/>
                  <a:gd name="T3" fmla="*/ 41 h 41"/>
                  <a:gd name="T4" fmla="*/ 2 w 37"/>
                  <a:gd name="T5" fmla="*/ 0 h 41"/>
                  <a:gd name="T6" fmla="*/ 18 w 37"/>
                  <a:gd name="T7" fmla="*/ 2 h 41"/>
                  <a:gd name="T8" fmla="*/ 34 w 37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1">
                    <a:moveTo>
                      <a:pt x="34" y="0"/>
                    </a:moveTo>
                    <a:cubicBezTo>
                      <a:pt x="35" y="5"/>
                      <a:pt x="37" y="31"/>
                      <a:pt x="18" y="41"/>
                    </a:cubicBezTo>
                    <a:cubicBezTo>
                      <a:pt x="0" y="31"/>
                      <a:pt x="2" y="4"/>
                      <a:pt x="2" y="0"/>
                    </a:cubicBezTo>
                    <a:cubicBezTo>
                      <a:pt x="5" y="1"/>
                      <a:pt x="11" y="2"/>
                      <a:pt x="18" y="2"/>
                    </a:cubicBezTo>
                    <a:cubicBezTo>
                      <a:pt x="25" y="2"/>
                      <a:pt x="31" y="1"/>
                      <a:pt x="34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4" name="Rectangle 152">
                <a:extLst>
                  <a:ext uri="{FF2B5EF4-FFF2-40B4-BE49-F238E27FC236}">
                    <a16:creationId xmlns:a16="http://schemas.microsoft.com/office/drawing/2014/main" id="{DA7B3394-5EA2-0C97-0C0A-571D8A382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3642"/>
                <a:ext cx="144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>
                    <a:solidFill>
                      <a:srgbClr val="000000"/>
                    </a:solidFill>
                  </a:rPr>
                  <a:t>NA</a:t>
                </a:r>
                <a:endParaRPr lang="en-US" altLang="en-US" b="0"/>
              </a:p>
            </p:txBody>
          </p:sp>
          <p:sp>
            <p:nvSpPr>
              <p:cNvPr id="412825" name="Line 153">
                <a:extLst>
                  <a:ext uri="{FF2B5EF4-FFF2-40B4-BE49-F238E27FC236}">
                    <a16:creationId xmlns:a16="http://schemas.microsoft.com/office/drawing/2014/main" id="{BFE519EA-11D2-5943-B6BB-49B54A2A6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" y="3547"/>
                <a:ext cx="1" cy="7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6" name="Rectangle 154">
                <a:extLst>
                  <a:ext uri="{FF2B5EF4-FFF2-40B4-BE49-F238E27FC236}">
                    <a16:creationId xmlns:a16="http://schemas.microsoft.com/office/drawing/2014/main" id="{3276C15F-115A-4C6E-CE65-BEF13BDDD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" y="3481"/>
                <a:ext cx="911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300" b="0" i="0">
                    <a:solidFill>
                      <a:srgbClr val="000000"/>
                    </a:solidFill>
                  </a:rPr>
                  <a:t>: programmed node</a:t>
                </a:r>
                <a:endParaRPr lang="en-US" altLang="en-US" b="0"/>
              </a:p>
            </p:txBody>
          </p:sp>
          <p:sp>
            <p:nvSpPr>
              <p:cNvPr id="412827" name="Oval 155">
                <a:extLst>
                  <a:ext uri="{FF2B5EF4-FFF2-40B4-BE49-F238E27FC236}">
                    <a16:creationId xmlns:a16="http://schemas.microsoft.com/office/drawing/2014/main" id="{8490C505-A10D-2CFD-9594-C559293EC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126"/>
                <a:ext cx="41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8" name="Oval 156">
                <a:extLst>
                  <a:ext uri="{FF2B5EF4-FFF2-40B4-BE49-F238E27FC236}">
                    <a16:creationId xmlns:a16="http://schemas.microsoft.com/office/drawing/2014/main" id="{F08E2A9D-8C18-29A9-E0C2-50C41B602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1116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29" name="Oval 157">
                <a:extLst>
                  <a:ext uri="{FF2B5EF4-FFF2-40B4-BE49-F238E27FC236}">
                    <a16:creationId xmlns:a16="http://schemas.microsoft.com/office/drawing/2014/main" id="{E4236232-5738-9F5E-5993-00BB3905C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270"/>
                <a:ext cx="41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0" name="Oval 158">
                <a:extLst>
                  <a:ext uri="{FF2B5EF4-FFF2-40B4-BE49-F238E27FC236}">
                    <a16:creationId xmlns:a16="http://schemas.microsoft.com/office/drawing/2014/main" id="{8BFCA9CD-2BFD-75EC-6FD6-4AED227EB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1270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1" name="Oval 159">
                <a:extLst>
                  <a:ext uri="{FF2B5EF4-FFF2-40B4-BE49-F238E27FC236}">
                    <a16:creationId xmlns:a16="http://schemas.microsoft.com/office/drawing/2014/main" id="{3E1A5043-9DC1-8DC2-4508-98864F95C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1270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2" name="Oval 160">
                <a:extLst>
                  <a:ext uri="{FF2B5EF4-FFF2-40B4-BE49-F238E27FC236}">
                    <a16:creationId xmlns:a16="http://schemas.microsoft.com/office/drawing/2014/main" id="{03BC5704-CDE6-9442-3FED-393A7ED92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1126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3" name="Oval 161">
                <a:extLst>
                  <a:ext uri="{FF2B5EF4-FFF2-40B4-BE49-F238E27FC236}">
                    <a16:creationId xmlns:a16="http://schemas.microsoft.com/office/drawing/2014/main" id="{A6D30CB6-13F4-41F1-A48A-DA0E35A2D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169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4" name="Oval 162">
                <a:extLst>
                  <a:ext uri="{FF2B5EF4-FFF2-40B4-BE49-F238E27FC236}">
                    <a16:creationId xmlns:a16="http://schemas.microsoft.com/office/drawing/2014/main" id="{5923E1B5-4D77-A552-0D00-FF5972E29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1270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5" name="Oval 163">
                <a:extLst>
                  <a:ext uri="{FF2B5EF4-FFF2-40B4-BE49-F238E27FC236}">
                    <a16:creationId xmlns:a16="http://schemas.microsoft.com/office/drawing/2014/main" id="{F8155196-18E2-3C82-57F1-A40CF78D7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155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6" name="Oval 164">
                <a:extLst>
                  <a:ext uri="{FF2B5EF4-FFF2-40B4-BE49-F238E27FC236}">
                    <a16:creationId xmlns:a16="http://schemas.microsoft.com/office/drawing/2014/main" id="{BDEACF90-CED3-D8DA-B1BC-BD585953A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141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7" name="Oval 165">
                <a:extLst>
                  <a:ext uri="{FF2B5EF4-FFF2-40B4-BE49-F238E27FC236}">
                    <a16:creationId xmlns:a16="http://schemas.microsoft.com/office/drawing/2014/main" id="{80A21E70-9D77-505A-35D6-C991B7DF9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1126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8" name="Oval 166">
                <a:extLst>
                  <a:ext uri="{FF2B5EF4-FFF2-40B4-BE49-F238E27FC236}">
                    <a16:creationId xmlns:a16="http://schemas.microsoft.com/office/drawing/2014/main" id="{5012F43C-7B30-1305-337D-3E053B044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169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39" name="Oval 167">
                <a:extLst>
                  <a:ext uri="{FF2B5EF4-FFF2-40B4-BE49-F238E27FC236}">
                    <a16:creationId xmlns:a16="http://schemas.microsoft.com/office/drawing/2014/main" id="{258777E9-C077-2192-508E-93C385C81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141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0" name="Oval 168">
                <a:extLst>
                  <a:ext uri="{FF2B5EF4-FFF2-40B4-BE49-F238E27FC236}">
                    <a16:creationId xmlns:a16="http://schemas.microsoft.com/office/drawing/2014/main" id="{97960C2B-EA9B-64C3-2C7B-E3E74EE2F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155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1" name="Oval 169">
                <a:extLst>
                  <a:ext uri="{FF2B5EF4-FFF2-40B4-BE49-F238E27FC236}">
                    <a16:creationId xmlns:a16="http://schemas.microsoft.com/office/drawing/2014/main" id="{D9C7C51B-2576-22DC-FB6C-0577F7F44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141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2" name="Oval 170">
                <a:extLst>
                  <a:ext uri="{FF2B5EF4-FFF2-40B4-BE49-F238E27FC236}">
                    <a16:creationId xmlns:a16="http://schemas.microsoft.com/office/drawing/2014/main" id="{F8DB89CC-E056-FA58-3893-EA88FA023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155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3" name="Oval 171">
                <a:extLst>
                  <a:ext uri="{FF2B5EF4-FFF2-40B4-BE49-F238E27FC236}">
                    <a16:creationId xmlns:a16="http://schemas.microsoft.com/office/drawing/2014/main" id="{0269F9E9-A3E5-0A95-CDB8-609C83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411"/>
                <a:ext cx="41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4" name="Oval 172">
                <a:extLst>
                  <a:ext uri="{FF2B5EF4-FFF2-40B4-BE49-F238E27FC236}">
                    <a16:creationId xmlns:a16="http://schemas.microsoft.com/office/drawing/2014/main" id="{13C725BD-9F71-7903-5093-BC10F0F7D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552"/>
                <a:ext cx="41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5" name="Oval 173">
                <a:extLst>
                  <a:ext uri="{FF2B5EF4-FFF2-40B4-BE49-F238E27FC236}">
                    <a16:creationId xmlns:a16="http://schemas.microsoft.com/office/drawing/2014/main" id="{798AE5FC-1C3B-FC29-4D37-A4E451DF0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696"/>
                <a:ext cx="41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6" name="Oval 174">
                <a:extLst>
                  <a:ext uri="{FF2B5EF4-FFF2-40B4-BE49-F238E27FC236}">
                    <a16:creationId xmlns:a16="http://schemas.microsoft.com/office/drawing/2014/main" id="{A44A7BED-F668-E339-CF5D-9929121F3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836"/>
                <a:ext cx="41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7" name="Oval 175">
                <a:extLst>
                  <a:ext uri="{FF2B5EF4-FFF2-40B4-BE49-F238E27FC236}">
                    <a16:creationId xmlns:a16="http://schemas.microsoft.com/office/drawing/2014/main" id="{B1F91F6B-FB3D-9CB3-26EA-6EA679FD2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980"/>
                <a:ext cx="41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8" name="Oval 176">
                <a:extLst>
                  <a:ext uri="{FF2B5EF4-FFF2-40B4-BE49-F238E27FC236}">
                    <a16:creationId xmlns:a16="http://schemas.microsoft.com/office/drawing/2014/main" id="{81EA38E3-0840-AFF5-5562-4E9AA404E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2121"/>
                <a:ext cx="41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49" name="Oval 177">
                <a:extLst>
                  <a:ext uri="{FF2B5EF4-FFF2-40B4-BE49-F238E27FC236}">
                    <a16:creationId xmlns:a16="http://schemas.microsoft.com/office/drawing/2014/main" id="{CE5AB1C7-5368-8234-7146-A447DCF9D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69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0" name="Oval 178">
                <a:extLst>
                  <a:ext uri="{FF2B5EF4-FFF2-40B4-BE49-F238E27FC236}">
                    <a16:creationId xmlns:a16="http://schemas.microsoft.com/office/drawing/2014/main" id="{97E235C4-D6BA-F880-534C-FB2651CB4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836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1" name="Oval 179">
                <a:extLst>
                  <a:ext uri="{FF2B5EF4-FFF2-40B4-BE49-F238E27FC236}">
                    <a16:creationId xmlns:a16="http://schemas.microsoft.com/office/drawing/2014/main" id="{CFA154D0-8CD7-7A5F-B280-A425F71B6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1980"/>
                <a:ext cx="40" cy="41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2" name="Oval 180">
                <a:extLst>
                  <a:ext uri="{FF2B5EF4-FFF2-40B4-BE49-F238E27FC236}">
                    <a16:creationId xmlns:a16="http://schemas.microsoft.com/office/drawing/2014/main" id="{34AA0351-8022-3272-8CD3-7ED11CA14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212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3" name="Oval 181">
                <a:extLst>
                  <a:ext uri="{FF2B5EF4-FFF2-40B4-BE49-F238E27FC236}">
                    <a16:creationId xmlns:a16="http://schemas.microsoft.com/office/drawing/2014/main" id="{918F0C1C-3326-B074-5DFC-6E4AC4244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226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4" name="Oval 182">
                <a:extLst>
                  <a:ext uri="{FF2B5EF4-FFF2-40B4-BE49-F238E27FC236}">
                    <a16:creationId xmlns:a16="http://schemas.microsoft.com/office/drawing/2014/main" id="{573469D5-0CEA-0C42-CC63-ED625700F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26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5" name="Oval 183">
                <a:extLst>
                  <a:ext uri="{FF2B5EF4-FFF2-40B4-BE49-F238E27FC236}">
                    <a16:creationId xmlns:a16="http://schemas.microsoft.com/office/drawing/2014/main" id="{4480B085-C507-1201-EB0A-471C1DAF9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40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6" name="Oval 184">
                <a:extLst>
                  <a:ext uri="{FF2B5EF4-FFF2-40B4-BE49-F238E27FC236}">
                    <a16:creationId xmlns:a16="http://schemas.microsoft.com/office/drawing/2014/main" id="{13C59A9C-7B44-A255-6356-1C772CCEF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54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7" name="Oval 185">
                <a:extLst>
                  <a:ext uri="{FF2B5EF4-FFF2-40B4-BE49-F238E27FC236}">
                    <a16:creationId xmlns:a16="http://schemas.microsoft.com/office/drawing/2014/main" id="{8D571AD4-8129-4054-D778-FEE50E5E7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254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8" name="Oval 186">
                <a:extLst>
                  <a:ext uri="{FF2B5EF4-FFF2-40B4-BE49-F238E27FC236}">
                    <a16:creationId xmlns:a16="http://schemas.microsoft.com/office/drawing/2014/main" id="{336B6DDA-FE1B-8F3F-50D5-25C96420A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283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59" name="Oval 187">
                <a:extLst>
                  <a:ext uri="{FF2B5EF4-FFF2-40B4-BE49-F238E27FC236}">
                    <a16:creationId xmlns:a16="http://schemas.microsoft.com/office/drawing/2014/main" id="{FB25255C-4D6F-13DC-6382-245CD668F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31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0" name="Oval 188">
                <a:extLst>
                  <a:ext uri="{FF2B5EF4-FFF2-40B4-BE49-F238E27FC236}">
                    <a16:creationId xmlns:a16="http://schemas.microsoft.com/office/drawing/2014/main" id="{5ED00800-EC19-2546-294E-C1AC27B1C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2262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1" name="Oval 189">
                <a:extLst>
                  <a:ext uri="{FF2B5EF4-FFF2-40B4-BE49-F238E27FC236}">
                    <a16:creationId xmlns:a16="http://schemas.microsoft.com/office/drawing/2014/main" id="{01228D30-EF9F-B882-4549-5BE673D49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12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2" name="Oval 190">
                <a:extLst>
                  <a:ext uri="{FF2B5EF4-FFF2-40B4-BE49-F238E27FC236}">
                    <a16:creationId xmlns:a16="http://schemas.microsoft.com/office/drawing/2014/main" id="{D687C44C-96EB-F503-3E9D-3BFCB949F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12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3" name="Oval 191">
                <a:extLst>
                  <a:ext uri="{FF2B5EF4-FFF2-40B4-BE49-F238E27FC236}">
                    <a16:creationId xmlns:a16="http://schemas.microsoft.com/office/drawing/2014/main" id="{74D51CC2-059E-8F19-A207-23F1B2FDB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69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4" name="Oval 192">
                <a:extLst>
                  <a:ext uri="{FF2B5EF4-FFF2-40B4-BE49-F238E27FC236}">
                    <a16:creationId xmlns:a16="http://schemas.microsoft.com/office/drawing/2014/main" id="{BBF32CD3-6673-69C2-E9C7-8C679B8B0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40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5" name="Oval 193">
                <a:extLst>
                  <a:ext uri="{FF2B5EF4-FFF2-40B4-BE49-F238E27FC236}">
                    <a16:creationId xmlns:a16="http://schemas.microsoft.com/office/drawing/2014/main" id="{2A8641D3-3490-A3D5-E9DB-18EE3CB38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83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6" name="Oval 194">
                <a:extLst>
                  <a:ext uri="{FF2B5EF4-FFF2-40B4-BE49-F238E27FC236}">
                    <a16:creationId xmlns:a16="http://schemas.microsoft.com/office/drawing/2014/main" id="{EC5D2C36-5BEF-9F96-0D08-0A8B2EE4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975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7" name="Oval 195">
                <a:extLst>
                  <a:ext uri="{FF2B5EF4-FFF2-40B4-BE49-F238E27FC236}">
                    <a16:creationId xmlns:a16="http://schemas.microsoft.com/office/drawing/2014/main" id="{EAA8E655-A7E1-B20C-1FF0-F7016013C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31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8" name="Oval 196">
                <a:extLst>
                  <a:ext uri="{FF2B5EF4-FFF2-40B4-BE49-F238E27FC236}">
                    <a16:creationId xmlns:a16="http://schemas.microsoft.com/office/drawing/2014/main" id="{33768B2E-195E-1AEE-4BBF-E9267DDFD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32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69" name="Oval 197">
                <a:extLst>
                  <a:ext uri="{FF2B5EF4-FFF2-40B4-BE49-F238E27FC236}">
                    <a16:creationId xmlns:a16="http://schemas.microsoft.com/office/drawing/2014/main" id="{819272E3-0E1A-1DCB-AA4C-D65E1B7E8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975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0" name="Oval 198">
                <a:extLst>
                  <a:ext uri="{FF2B5EF4-FFF2-40B4-BE49-F238E27FC236}">
                    <a16:creationId xmlns:a16="http://schemas.microsoft.com/office/drawing/2014/main" id="{11459E74-C607-408E-A192-4413E55A7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32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1" name="Oval 199">
                <a:extLst>
                  <a:ext uri="{FF2B5EF4-FFF2-40B4-BE49-F238E27FC236}">
                    <a16:creationId xmlns:a16="http://schemas.microsoft.com/office/drawing/2014/main" id="{564F6313-4FE7-C547-D25D-989B53335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269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2" name="Oval 200">
                <a:extLst>
                  <a:ext uri="{FF2B5EF4-FFF2-40B4-BE49-F238E27FC236}">
                    <a16:creationId xmlns:a16="http://schemas.microsoft.com/office/drawing/2014/main" id="{26432FB6-0C8D-9445-1ED4-7DB58551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690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3" name="Oval 201">
                <a:extLst>
                  <a:ext uri="{FF2B5EF4-FFF2-40B4-BE49-F238E27FC236}">
                    <a16:creationId xmlns:a16="http://schemas.microsoft.com/office/drawing/2014/main" id="{87265772-E39D-6887-6F67-CECCA90E0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32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4" name="Oval 202">
                <a:extLst>
                  <a:ext uri="{FF2B5EF4-FFF2-40B4-BE49-F238E27FC236}">
                    <a16:creationId xmlns:a16="http://schemas.microsoft.com/office/drawing/2014/main" id="{C178C195-2A94-EED7-0A7E-0BB05273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31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5" name="Oval 203">
                <a:extLst>
                  <a:ext uri="{FF2B5EF4-FFF2-40B4-BE49-F238E27FC236}">
                    <a16:creationId xmlns:a16="http://schemas.microsoft.com/office/drawing/2014/main" id="{FDBDAC2D-E1B5-2888-02B8-D435D59D7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2975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6" name="Oval 204">
                <a:extLst>
                  <a:ext uri="{FF2B5EF4-FFF2-40B4-BE49-F238E27FC236}">
                    <a16:creationId xmlns:a16="http://schemas.microsoft.com/office/drawing/2014/main" id="{F3F10670-8D17-953C-FE10-D0049EAE1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2831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7" name="Oval 205">
                <a:extLst>
                  <a:ext uri="{FF2B5EF4-FFF2-40B4-BE49-F238E27FC236}">
                    <a16:creationId xmlns:a16="http://schemas.microsoft.com/office/drawing/2014/main" id="{ABD8C963-26AA-6CBF-8791-89C9035F6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325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8" name="Oval 206">
                <a:extLst>
                  <a:ext uri="{FF2B5EF4-FFF2-40B4-BE49-F238E27FC236}">
                    <a16:creationId xmlns:a16="http://schemas.microsoft.com/office/drawing/2014/main" id="{07B435C1-75AC-C537-4A01-5FF6913B4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3116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79" name="Oval 207">
                <a:extLst>
                  <a:ext uri="{FF2B5EF4-FFF2-40B4-BE49-F238E27FC236}">
                    <a16:creationId xmlns:a16="http://schemas.microsoft.com/office/drawing/2014/main" id="{E605F127-B01E-2612-E8AA-78A1AC161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2975"/>
                <a:ext cx="40" cy="40"/>
              </a:xfrm>
              <a:prstGeom prst="ellipse">
                <a:avLst/>
              </a:prstGeom>
              <a:solidFill>
                <a:srgbClr val="000000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2881" name="Oval 209">
              <a:extLst>
                <a:ext uri="{FF2B5EF4-FFF2-40B4-BE49-F238E27FC236}">
                  <a16:creationId xmlns:a16="http://schemas.microsoft.com/office/drawing/2014/main" id="{D997BCB3-2EBE-CEA7-1D24-6668BA58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" y="2831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2" name="Oval 210">
              <a:extLst>
                <a:ext uri="{FF2B5EF4-FFF2-40B4-BE49-F238E27FC236}">
                  <a16:creationId xmlns:a16="http://schemas.microsoft.com/office/drawing/2014/main" id="{42756106-5404-7A3C-69B5-0D09BA35C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2690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3" name="Oval 211">
              <a:extLst>
                <a:ext uri="{FF2B5EF4-FFF2-40B4-BE49-F238E27FC236}">
                  <a16:creationId xmlns:a16="http://schemas.microsoft.com/office/drawing/2014/main" id="{BB88A3EF-CE1C-40C9-F27F-89FC9FCEB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2546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4" name="Oval 212">
              <a:extLst>
                <a:ext uri="{FF2B5EF4-FFF2-40B4-BE49-F238E27FC236}">
                  <a16:creationId xmlns:a16="http://schemas.microsoft.com/office/drawing/2014/main" id="{7C5117D2-9DF9-2D56-7699-CDD5C742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2406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5" name="Oval 213">
              <a:extLst>
                <a:ext uri="{FF2B5EF4-FFF2-40B4-BE49-F238E27FC236}">
                  <a16:creationId xmlns:a16="http://schemas.microsoft.com/office/drawing/2014/main" id="{A3307C99-8E18-A7DA-C957-1F5B8F27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2262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6" name="Oval 214">
              <a:extLst>
                <a:ext uri="{FF2B5EF4-FFF2-40B4-BE49-F238E27FC236}">
                  <a16:creationId xmlns:a16="http://schemas.microsoft.com/office/drawing/2014/main" id="{BEE09D59-7DBB-BD95-59E9-5357E3EC7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399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7" name="Oval 215">
              <a:extLst>
                <a:ext uri="{FF2B5EF4-FFF2-40B4-BE49-F238E27FC236}">
                  <a16:creationId xmlns:a16="http://schemas.microsoft.com/office/drawing/2014/main" id="{5D92ABAF-3DA6-1C87-E4B0-C2B4C3B9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2546"/>
              <a:ext cx="40" cy="40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8" name="Oval 216">
              <a:extLst>
                <a:ext uri="{FF2B5EF4-FFF2-40B4-BE49-F238E27FC236}">
                  <a16:creationId xmlns:a16="http://schemas.microsoft.com/office/drawing/2014/main" id="{CE16E27A-5EEF-01D0-C0FE-84221A5C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1980"/>
              <a:ext cx="40" cy="41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89" name="Oval 217">
              <a:extLst>
                <a:ext uri="{FF2B5EF4-FFF2-40B4-BE49-F238E27FC236}">
                  <a16:creationId xmlns:a16="http://schemas.microsoft.com/office/drawing/2014/main" id="{097CB574-B2C5-A987-ABDB-36C7F58AD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836"/>
              <a:ext cx="40" cy="41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90" name="Oval 218">
              <a:extLst>
                <a:ext uri="{FF2B5EF4-FFF2-40B4-BE49-F238E27FC236}">
                  <a16:creationId xmlns:a16="http://schemas.microsoft.com/office/drawing/2014/main" id="{D158CA8E-B86E-D60E-F84D-65C647C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1836"/>
              <a:ext cx="40" cy="41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91" name="Oval 219">
              <a:extLst>
                <a:ext uri="{FF2B5EF4-FFF2-40B4-BE49-F238E27FC236}">
                  <a16:creationId xmlns:a16="http://schemas.microsoft.com/office/drawing/2014/main" id="{1B4FAD4D-CAA2-E61E-3A02-FA74CE2BA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980"/>
              <a:ext cx="40" cy="41"/>
            </a:xfrm>
            <a:prstGeom prst="ellipse">
              <a:avLst/>
            </a:prstGeom>
            <a:solidFill>
              <a:srgbClr val="0000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92" name="Oval 220">
              <a:extLst>
                <a:ext uri="{FF2B5EF4-FFF2-40B4-BE49-F238E27FC236}">
                  <a16:creationId xmlns:a16="http://schemas.microsoft.com/office/drawing/2014/main" id="{C9AEAF3E-CFAD-ED0A-F357-EDE593121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" y="3504"/>
              <a:ext cx="81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3" name="Oval 221">
              <a:extLst>
                <a:ext uri="{FF2B5EF4-FFF2-40B4-BE49-F238E27FC236}">
                  <a16:creationId xmlns:a16="http://schemas.microsoft.com/office/drawing/2014/main" id="{FCAF578A-2F51-EFBF-7165-96694C8C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1106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4" name="Oval 222">
              <a:extLst>
                <a:ext uri="{FF2B5EF4-FFF2-40B4-BE49-F238E27FC236}">
                  <a16:creationId xmlns:a16="http://schemas.microsoft.com/office/drawing/2014/main" id="{17F225A8-0F89-151F-69BD-62B5CF3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106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5" name="Oval 223">
              <a:extLst>
                <a:ext uri="{FF2B5EF4-FFF2-40B4-BE49-F238E27FC236}">
                  <a16:creationId xmlns:a16="http://schemas.microsoft.com/office/drawing/2014/main" id="{5E14DD85-D874-74CB-E10F-060B284C7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1676"/>
              <a:ext cx="81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6" name="Oval 224">
              <a:extLst>
                <a:ext uri="{FF2B5EF4-FFF2-40B4-BE49-F238E27FC236}">
                  <a16:creationId xmlns:a16="http://schemas.microsoft.com/office/drawing/2014/main" id="{541732E8-477A-DD56-158F-C3AC43583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676"/>
              <a:ext cx="81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7" name="Oval 225">
              <a:extLst>
                <a:ext uri="{FF2B5EF4-FFF2-40B4-BE49-F238E27FC236}">
                  <a16:creationId xmlns:a16="http://schemas.microsoft.com/office/drawing/2014/main" id="{E647CDE5-B011-F182-A00C-46326A09E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1816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8" name="Oval 226">
              <a:extLst>
                <a:ext uri="{FF2B5EF4-FFF2-40B4-BE49-F238E27FC236}">
                  <a16:creationId xmlns:a16="http://schemas.microsoft.com/office/drawing/2014/main" id="{96148830-0311-88DE-DBE4-FD6ED2E00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816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99" name="Oval 227">
              <a:extLst>
                <a:ext uri="{FF2B5EF4-FFF2-40B4-BE49-F238E27FC236}">
                  <a16:creationId xmlns:a16="http://schemas.microsoft.com/office/drawing/2014/main" id="{61341288-AEE1-8F2B-8239-843FFC452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1960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00" name="Oval 228">
              <a:extLst>
                <a:ext uri="{FF2B5EF4-FFF2-40B4-BE49-F238E27FC236}">
                  <a16:creationId xmlns:a16="http://schemas.microsoft.com/office/drawing/2014/main" id="{EBCC82F5-8C77-91B1-C4D3-8E2F5E54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960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01" name="Oval 229">
              <a:extLst>
                <a:ext uri="{FF2B5EF4-FFF2-40B4-BE49-F238E27FC236}">
                  <a16:creationId xmlns:a16="http://schemas.microsoft.com/office/drawing/2014/main" id="{F2815232-C29F-8E11-CFA8-39F6235F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2101"/>
              <a:ext cx="81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02" name="Oval 230">
              <a:extLst>
                <a:ext uri="{FF2B5EF4-FFF2-40B4-BE49-F238E27FC236}">
                  <a16:creationId xmlns:a16="http://schemas.microsoft.com/office/drawing/2014/main" id="{6203C7F2-1B2A-8B5F-999E-3C225A752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2101"/>
              <a:ext cx="81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03" name="Oval 231">
              <a:extLst>
                <a:ext uri="{FF2B5EF4-FFF2-40B4-BE49-F238E27FC236}">
                  <a16:creationId xmlns:a16="http://schemas.microsoft.com/office/drawing/2014/main" id="{EBD871B6-22EE-A698-A718-FD8CF7C9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1250"/>
              <a:ext cx="81" cy="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2905" name="Picture 233">
            <a:extLst>
              <a:ext uri="{FF2B5EF4-FFF2-40B4-BE49-F238E27FC236}">
                <a16:creationId xmlns:a16="http://schemas.microsoft.com/office/drawing/2014/main" id="{F6FC90F6-6D3C-5E25-42FE-54A37895DBE6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819400"/>
            <a:ext cx="3962400" cy="1558925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>
            <a:extLst>
              <a:ext uri="{FF2B5EF4-FFF2-40B4-BE49-F238E27FC236}">
                <a16:creationId xmlns:a16="http://schemas.microsoft.com/office/drawing/2014/main" id="{6B4678F7-DCEB-C3C8-9365-EC13CFA02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09600"/>
          </a:xfrm>
        </p:spPr>
        <p:txBody>
          <a:bodyPr/>
          <a:lstStyle/>
          <a:p>
            <a:r>
              <a:rPr lang="en-US" altLang="en-US" sz="4000"/>
              <a:t>More Complex PAL</a:t>
            </a:r>
          </a:p>
        </p:txBody>
      </p:sp>
      <p:sp>
        <p:nvSpPr>
          <p:cNvPr id="414724" name="Text Box 4">
            <a:extLst>
              <a:ext uri="{FF2B5EF4-FFF2-40B4-BE49-F238E27FC236}">
                <a16:creationId xmlns:a16="http://schemas.microsoft.com/office/drawing/2014/main" id="{2C7E8122-F9CA-AB6B-975C-C65488731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6415088"/>
            <a:ext cx="161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From Smith97</a:t>
            </a:r>
          </a:p>
        </p:txBody>
      </p:sp>
      <p:pic>
        <p:nvPicPr>
          <p:cNvPr id="414728" name="Picture 8">
            <a:extLst>
              <a:ext uri="{FF2B5EF4-FFF2-40B4-BE49-F238E27FC236}">
                <a16:creationId xmlns:a16="http://schemas.microsoft.com/office/drawing/2014/main" id="{94036E03-826F-8A3D-1EF0-859434985933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315200" cy="4187825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14736" name="Text Box 16">
            <a:extLst>
              <a:ext uri="{FF2B5EF4-FFF2-40B4-BE49-F238E27FC236}">
                <a16:creationId xmlns:a16="http://schemas.microsoft.com/office/drawing/2014/main" id="{B0C16777-34B7-34AD-4D92-0EC5877EF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562600"/>
            <a:ext cx="598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0">
                <a:solidFill>
                  <a:srgbClr val="315263"/>
                </a:solidFill>
              </a:rPr>
              <a:t>i inputs, j minterms/macrocell, k macrocells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>
            <a:extLst>
              <a:ext uri="{FF2B5EF4-FFF2-40B4-BE49-F238E27FC236}">
                <a16:creationId xmlns:a16="http://schemas.microsoft.com/office/drawing/2014/main" id="{520465C1-7701-1BE6-45E9-441DB1043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2-input mux </a:t>
            </a:r>
            <a:br>
              <a:rPr lang="en-US" altLang="en-US" sz="4000"/>
            </a:br>
            <a:r>
              <a:rPr lang="en-US" altLang="en-US" sz="4000"/>
              <a:t>as programmable logic block</a:t>
            </a:r>
          </a:p>
        </p:txBody>
      </p:sp>
      <p:sp>
        <p:nvSpPr>
          <p:cNvPr id="416774" name="AutoShape 6">
            <a:extLst>
              <a:ext uri="{FF2B5EF4-FFF2-40B4-BE49-F238E27FC236}">
                <a16:creationId xmlns:a16="http://schemas.microsoft.com/office/drawing/2014/main" id="{60F2507F-A07B-A3F2-8234-30E6B4BF0FC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371600" y="1905000"/>
            <a:ext cx="6019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76" name="Freeform 8">
            <a:extLst>
              <a:ext uri="{FF2B5EF4-FFF2-40B4-BE49-F238E27FC236}">
                <a16:creationId xmlns:a16="http://schemas.microsoft.com/office/drawing/2014/main" id="{7D913078-F552-0358-3ED4-4A65C701F29F}"/>
              </a:ext>
            </a:extLst>
          </p:cNvPr>
          <p:cNvSpPr>
            <a:spLocks/>
          </p:cNvSpPr>
          <p:nvPr/>
        </p:nvSpPr>
        <p:spPr bwMode="auto">
          <a:xfrm>
            <a:off x="1914525" y="2725738"/>
            <a:ext cx="773113" cy="1751012"/>
          </a:xfrm>
          <a:custGeom>
            <a:avLst/>
            <a:gdLst>
              <a:gd name="T0" fmla="*/ 0 w 333"/>
              <a:gd name="T1" fmla="*/ 822 h 822"/>
              <a:gd name="T2" fmla="*/ 333 w 333"/>
              <a:gd name="T3" fmla="*/ 662 h 822"/>
              <a:gd name="T4" fmla="*/ 333 w 333"/>
              <a:gd name="T5" fmla="*/ 161 h 822"/>
              <a:gd name="T6" fmla="*/ 0 w 333"/>
              <a:gd name="T7" fmla="*/ 0 h 822"/>
              <a:gd name="T8" fmla="*/ 0 w 333"/>
              <a:gd name="T9" fmla="*/ 822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" h="822">
                <a:moveTo>
                  <a:pt x="0" y="822"/>
                </a:moveTo>
                <a:lnTo>
                  <a:pt x="333" y="662"/>
                </a:lnTo>
                <a:lnTo>
                  <a:pt x="333" y="161"/>
                </a:lnTo>
                <a:lnTo>
                  <a:pt x="0" y="0"/>
                </a:lnTo>
                <a:lnTo>
                  <a:pt x="0" y="822"/>
                </a:lnTo>
                <a:close/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77" name="Line 9">
            <a:extLst>
              <a:ext uri="{FF2B5EF4-FFF2-40B4-BE49-F238E27FC236}">
                <a16:creationId xmlns:a16="http://schemas.microsoft.com/office/drawing/2014/main" id="{6928C6E9-2307-C359-F0F7-0224A82371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7638" y="3602038"/>
            <a:ext cx="377825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78" name="Rectangle 10">
            <a:extLst>
              <a:ext uri="{FF2B5EF4-FFF2-40B4-BE49-F238E27FC236}">
                <a16:creationId xmlns:a16="http://schemas.microsoft.com/office/drawing/2014/main" id="{F4F57867-A5CD-2DE2-AE73-03FCD2D2E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3413125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>
                <a:solidFill>
                  <a:srgbClr val="000000"/>
                </a:solidFill>
              </a:rPr>
              <a:t>F</a:t>
            </a:r>
            <a:endParaRPr lang="en-US" altLang="en-US" sz="1600" b="0"/>
          </a:p>
        </p:txBody>
      </p:sp>
      <p:sp>
        <p:nvSpPr>
          <p:cNvPr id="416779" name="Line 11">
            <a:extLst>
              <a:ext uri="{FF2B5EF4-FFF2-40B4-BE49-F238E27FC236}">
                <a16:creationId xmlns:a16="http://schemas.microsoft.com/office/drawing/2014/main" id="{288776A9-93C6-4AB1-9DEE-5093B1FA92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6700" y="3235325"/>
            <a:ext cx="377825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80" name="Rectangle 12">
            <a:extLst>
              <a:ext uri="{FF2B5EF4-FFF2-40B4-BE49-F238E27FC236}">
                <a16:creationId xmlns:a16="http://schemas.microsoft.com/office/drawing/2014/main" id="{D432D2AE-4EF4-5A36-A424-4875EB94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3144838"/>
            <a:ext cx="134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>
                <a:solidFill>
                  <a:srgbClr val="000000"/>
                </a:solidFill>
              </a:rPr>
              <a:t>A</a:t>
            </a:r>
            <a:endParaRPr lang="en-US" altLang="en-US" sz="1600" b="0"/>
          </a:p>
        </p:txBody>
      </p:sp>
      <p:sp>
        <p:nvSpPr>
          <p:cNvPr id="416781" name="Rectangle 13">
            <a:extLst>
              <a:ext uri="{FF2B5EF4-FFF2-40B4-BE49-F238E27FC236}">
                <a16:creationId xmlns:a16="http://schemas.microsoft.com/office/drawing/2014/main" id="{889CB365-0DD1-62BD-81AD-8E06D81EF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538" y="3144838"/>
            <a:ext cx="112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 i="0">
                <a:solidFill>
                  <a:srgbClr val="000000"/>
                </a:solidFill>
              </a:rPr>
              <a:t>0</a:t>
            </a:r>
            <a:endParaRPr lang="en-US" altLang="en-US" sz="1600" b="0"/>
          </a:p>
        </p:txBody>
      </p:sp>
      <p:sp>
        <p:nvSpPr>
          <p:cNvPr id="416782" name="Line 14">
            <a:extLst>
              <a:ext uri="{FF2B5EF4-FFF2-40B4-BE49-F238E27FC236}">
                <a16:creationId xmlns:a16="http://schemas.microsoft.com/office/drawing/2014/main" id="{9A647816-476A-1B0C-B884-A6F275297E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6700" y="3929063"/>
            <a:ext cx="377825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83" name="Line 15">
            <a:extLst>
              <a:ext uri="{FF2B5EF4-FFF2-40B4-BE49-F238E27FC236}">
                <a16:creationId xmlns:a16="http://schemas.microsoft.com/office/drawing/2014/main" id="{883576B6-211C-4578-FBCC-665A2C79E7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5050" y="4306888"/>
            <a:ext cx="1588" cy="3476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6784" name="Rectangle 16">
            <a:extLst>
              <a:ext uri="{FF2B5EF4-FFF2-40B4-BE49-F238E27FC236}">
                <a16:creationId xmlns:a16="http://schemas.microsoft.com/office/drawing/2014/main" id="{24E638CD-EF05-5236-6C8D-694CF5616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950" y="3833813"/>
            <a:ext cx="134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>
                <a:solidFill>
                  <a:srgbClr val="000000"/>
                </a:solidFill>
              </a:rPr>
              <a:t>B</a:t>
            </a:r>
            <a:endParaRPr lang="en-US" altLang="en-US" sz="1600" b="0"/>
          </a:p>
        </p:txBody>
      </p:sp>
      <p:sp>
        <p:nvSpPr>
          <p:cNvPr id="416785" name="Rectangle 17">
            <a:extLst>
              <a:ext uri="{FF2B5EF4-FFF2-40B4-BE49-F238E27FC236}">
                <a16:creationId xmlns:a16="http://schemas.microsoft.com/office/drawing/2014/main" id="{3E07B5E8-DA17-15E2-BC76-16C40E198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663" y="4684713"/>
            <a:ext cx="134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>
                <a:solidFill>
                  <a:srgbClr val="000000"/>
                </a:solidFill>
              </a:rPr>
              <a:t>S</a:t>
            </a:r>
            <a:endParaRPr lang="en-US" altLang="en-US" sz="1600" b="0"/>
          </a:p>
        </p:txBody>
      </p:sp>
      <p:sp>
        <p:nvSpPr>
          <p:cNvPr id="416786" name="Rectangle 18">
            <a:extLst>
              <a:ext uri="{FF2B5EF4-FFF2-40B4-BE49-F238E27FC236}">
                <a16:creationId xmlns:a16="http://schemas.microsoft.com/office/drawing/2014/main" id="{634AF35F-AAEF-ACE6-539E-ECBC70D6C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538" y="3833813"/>
            <a:ext cx="1127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 i="0">
                <a:solidFill>
                  <a:srgbClr val="000000"/>
                </a:solidFill>
              </a:rPr>
              <a:t>1</a:t>
            </a:r>
            <a:endParaRPr lang="en-US" altLang="en-US" sz="1600" b="0"/>
          </a:p>
        </p:txBody>
      </p:sp>
      <p:sp>
        <p:nvSpPr>
          <p:cNvPr id="416797" name="Rectangle 29">
            <a:extLst>
              <a:ext uri="{FF2B5EF4-FFF2-40B4-BE49-F238E27FC236}">
                <a16:creationId xmlns:a16="http://schemas.microsoft.com/office/drawing/2014/main" id="{A58963D6-2C46-0855-329D-37B13C6D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425" y="2360613"/>
            <a:ext cx="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en-US" sz="1600" b="0"/>
          </a:p>
        </p:txBody>
      </p:sp>
      <p:grpSp>
        <p:nvGrpSpPr>
          <p:cNvPr id="416845" name="Group 77">
            <a:extLst>
              <a:ext uri="{FF2B5EF4-FFF2-40B4-BE49-F238E27FC236}">
                <a16:creationId xmlns:a16="http://schemas.microsoft.com/office/drawing/2014/main" id="{9C1BF048-E227-CBED-2A00-9ABCF1F25410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916113"/>
            <a:ext cx="2124075" cy="3419475"/>
            <a:chOff x="3462" y="1207"/>
            <a:chExt cx="1187" cy="2154"/>
          </a:xfrm>
        </p:grpSpPr>
        <p:sp>
          <p:nvSpPr>
            <p:cNvPr id="416787" name="Line 19">
              <a:extLst>
                <a:ext uri="{FF2B5EF4-FFF2-40B4-BE49-F238E27FC236}">
                  <a16:creationId xmlns:a16="http://schemas.microsoft.com/office/drawing/2014/main" id="{1B20170D-63AF-71BA-F451-908F47D35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2" y="1207"/>
              <a:ext cx="118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88" name="Line 20">
              <a:extLst>
                <a:ext uri="{FF2B5EF4-FFF2-40B4-BE49-F238E27FC236}">
                  <a16:creationId xmlns:a16="http://schemas.microsoft.com/office/drawing/2014/main" id="{256F2810-ED10-CF9F-D56F-AF1D78256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6" y="1207"/>
              <a:ext cx="1" cy="214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89" name="Line 21">
              <a:extLst>
                <a:ext uri="{FF2B5EF4-FFF2-40B4-BE49-F238E27FC236}">
                  <a16:creationId xmlns:a16="http://schemas.microsoft.com/office/drawing/2014/main" id="{81BB954B-92EA-72B3-B778-A483C471C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2" y="1654"/>
              <a:ext cx="118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90" name="Line 22">
              <a:extLst>
                <a:ext uri="{FF2B5EF4-FFF2-40B4-BE49-F238E27FC236}">
                  <a16:creationId xmlns:a16="http://schemas.microsoft.com/office/drawing/2014/main" id="{7ADC5529-0FF6-4EC8-DB4F-90940A21B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2" y="3353"/>
              <a:ext cx="118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91" name="Line 23">
              <a:extLst>
                <a:ext uri="{FF2B5EF4-FFF2-40B4-BE49-F238E27FC236}">
                  <a16:creationId xmlns:a16="http://schemas.microsoft.com/office/drawing/2014/main" id="{161B22BD-094C-BBE4-A8C6-505B7D1086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2" y="1428"/>
              <a:ext cx="804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92" name="Rectangle 24">
              <a:extLst>
                <a:ext uri="{FF2B5EF4-FFF2-40B4-BE49-F238E27FC236}">
                  <a16:creationId xmlns:a16="http://schemas.microsoft.com/office/drawing/2014/main" id="{9900925F-E1BF-702C-EE78-F96C5EBB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250"/>
              <a:ext cx="74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i="0">
                  <a:solidFill>
                    <a:srgbClr val="000000"/>
                  </a:solidFill>
                </a:rPr>
                <a:t>Configuration</a:t>
              </a:r>
              <a:endParaRPr lang="en-US" altLang="en-US" sz="1600" b="0"/>
            </a:p>
          </p:txBody>
        </p:sp>
        <p:sp>
          <p:nvSpPr>
            <p:cNvPr id="416793" name="Rectangle 25">
              <a:extLst>
                <a:ext uri="{FF2B5EF4-FFF2-40B4-BE49-F238E27FC236}">
                  <a16:creationId xmlns:a16="http://schemas.microsoft.com/office/drawing/2014/main" id="{AF1B3E5B-8EC4-C926-7C28-2AE964476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" y="1468"/>
              <a:ext cx="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A</a:t>
              </a:r>
              <a:endParaRPr lang="en-US" altLang="en-US" sz="1600" b="0"/>
            </a:p>
          </p:txBody>
        </p:sp>
        <p:sp>
          <p:nvSpPr>
            <p:cNvPr id="416794" name="Rectangle 26">
              <a:extLst>
                <a:ext uri="{FF2B5EF4-FFF2-40B4-BE49-F238E27FC236}">
                  <a16:creationId xmlns:a16="http://schemas.microsoft.com/office/drawing/2014/main" id="{3B2C2F86-6615-C46E-E6DA-FA721EDD9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" y="1468"/>
              <a:ext cx="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B</a:t>
              </a:r>
              <a:endParaRPr lang="en-US" altLang="en-US" sz="1600" b="0"/>
            </a:p>
          </p:txBody>
        </p:sp>
        <p:sp>
          <p:nvSpPr>
            <p:cNvPr id="416795" name="Rectangle 27">
              <a:extLst>
                <a:ext uri="{FF2B5EF4-FFF2-40B4-BE49-F238E27FC236}">
                  <a16:creationId xmlns:a16="http://schemas.microsoft.com/office/drawing/2014/main" id="{6C3BFB54-587E-6A86-B8FF-BC452D05D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1468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S</a:t>
              </a:r>
              <a:endParaRPr lang="en-US" altLang="en-US" sz="1600" b="0"/>
            </a:p>
          </p:txBody>
        </p:sp>
        <p:sp>
          <p:nvSpPr>
            <p:cNvPr id="416796" name="Rectangle 28">
              <a:extLst>
                <a:ext uri="{FF2B5EF4-FFF2-40B4-BE49-F238E27FC236}">
                  <a16:creationId xmlns:a16="http://schemas.microsoft.com/office/drawing/2014/main" id="{05A719A1-3816-0C5F-5573-431B82C6D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1" y="1468"/>
              <a:ext cx="13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F=</a:t>
              </a:r>
              <a:endParaRPr lang="en-US" altLang="en-US" sz="1600" b="0"/>
            </a:p>
          </p:txBody>
        </p:sp>
        <p:sp>
          <p:nvSpPr>
            <p:cNvPr id="416798" name="Rectangle 30">
              <a:extLst>
                <a:ext uri="{FF2B5EF4-FFF2-40B4-BE49-F238E27FC236}">
                  <a16:creationId xmlns:a16="http://schemas.microsoft.com/office/drawing/2014/main" id="{D27E5775-D067-B7CC-3F08-8ADCF68B5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66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799" name="Rectangle 31">
              <a:extLst>
                <a:ext uri="{FF2B5EF4-FFF2-40B4-BE49-F238E27FC236}">
                  <a16:creationId xmlns:a16="http://schemas.microsoft.com/office/drawing/2014/main" id="{3D741727-CB69-4B6B-BC4A-916D3933A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166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00" name="Rectangle 32">
              <a:extLst>
                <a:ext uri="{FF2B5EF4-FFF2-40B4-BE49-F238E27FC236}">
                  <a16:creationId xmlns:a16="http://schemas.microsoft.com/office/drawing/2014/main" id="{A6202E05-0CE8-2927-32FD-2736CC5FA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166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01" name="Rectangle 33">
              <a:extLst>
                <a:ext uri="{FF2B5EF4-FFF2-40B4-BE49-F238E27FC236}">
                  <a16:creationId xmlns:a16="http://schemas.microsoft.com/office/drawing/2014/main" id="{F559C510-DDC5-D703-501A-5BBB9ED2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166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02" name="Rectangle 34">
              <a:extLst>
                <a:ext uri="{FF2B5EF4-FFF2-40B4-BE49-F238E27FC236}">
                  <a16:creationId xmlns:a16="http://schemas.microsoft.com/office/drawing/2014/main" id="{BC0C1BC7-2A06-0BC7-CFAC-21AEB5265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83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03" name="Rectangle 35">
              <a:extLst>
                <a:ext uri="{FF2B5EF4-FFF2-40B4-BE49-F238E27FC236}">
                  <a16:creationId xmlns:a16="http://schemas.microsoft.com/office/drawing/2014/main" id="{62CA95CF-B50B-1F1B-E7C7-2BC1E2BDC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" y="1836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04" name="Rectangle 36">
              <a:extLst>
                <a:ext uri="{FF2B5EF4-FFF2-40B4-BE49-F238E27FC236}">
                  <a16:creationId xmlns:a16="http://schemas.microsoft.com/office/drawing/2014/main" id="{2C85A072-6E3E-F30A-1835-AE78AEA27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1836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05" name="Rectangle 37">
              <a:extLst>
                <a:ext uri="{FF2B5EF4-FFF2-40B4-BE49-F238E27FC236}">
                  <a16:creationId xmlns:a16="http://schemas.microsoft.com/office/drawing/2014/main" id="{00831EFE-5225-B02A-DE0A-1AB288ECB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1836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06" name="Rectangle 38">
              <a:extLst>
                <a:ext uri="{FF2B5EF4-FFF2-40B4-BE49-F238E27FC236}">
                  <a16:creationId xmlns:a16="http://schemas.microsoft.com/office/drawing/2014/main" id="{8790AEE3-7D77-1E00-4D85-533F67141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008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07" name="Rectangle 39">
              <a:extLst>
                <a:ext uri="{FF2B5EF4-FFF2-40B4-BE49-F238E27FC236}">
                  <a16:creationId xmlns:a16="http://schemas.microsoft.com/office/drawing/2014/main" id="{9FBC2FDF-5793-E507-8C31-3F5CBFBA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" y="2008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08" name="Rectangle 40">
              <a:extLst>
                <a:ext uri="{FF2B5EF4-FFF2-40B4-BE49-F238E27FC236}">
                  <a16:creationId xmlns:a16="http://schemas.microsoft.com/office/drawing/2014/main" id="{DFA90C92-F6A8-4C02-ED03-25B10C980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2008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09" name="Rectangle 41">
              <a:extLst>
                <a:ext uri="{FF2B5EF4-FFF2-40B4-BE49-F238E27FC236}">
                  <a16:creationId xmlns:a16="http://schemas.microsoft.com/office/drawing/2014/main" id="{8DB83341-FD7E-FDD0-D9E2-59F26D77A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" y="2008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10" name="Rectangle 42">
              <a:extLst>
                <a:ext uri="{FF2B5EF4-FFF2-40B4-BE49-F238E27FC236}">
                  <a16:creationId xmlns:a16="http://schemas.microsoft.com/office/drawing/2014/main" id="{C0474735-AF5E-E335-1EB2-3F1635FD1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181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11" name="Rectangle 43">
              <a:extLst>
                <a:ext uri="{FF2B5EF4-FFF2-40B4-BE49-F238E27FC236}">
                  <a16:creationId xmlns:a16="http://schemas.microsoft.com/office/drawing/2014/main" id="{FD7BED9E-FE8F-032F-CC5B-EB3D328EA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" y="2181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12" name="Rectangle 44">
              <a:extLst>
                <a:ext uri="{FF2B5EF4-FFF2-40B4-BE49-F238E27FC236}">
                  <a16:creationId xmlns:a16="http://schemas.microsoft.com/office/drawing/2014/main" id="{F4B48CB2-F38A-1864-A766-EDC059C4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181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13" name="Rectangle 45">
              <a:extLst>
                <a:ext uri="{FF2B5EF4-FFF2-40B4-BE49-F238E27FC236}">
                  <a16:creationId xmlns:a16="http://schemas.microsoft.com/office/drawing/2014/main" id="{0B01EA6C-A429-5F12-1F30-09D235323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2181"/>
              <a:ext cx="15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XY</a:t>
              </a:r>
              <a:endParaRPr lang="en-US" altLang="en-US" sz="1600" b="0"/>
            </a:p>
          </p:txBody>
        </p:sp>
        <p:sp>
          <p:nvSpPr>
            <p:cNvPr id="416814" name="Rectangle 46">
              <a:extLst>
                <a:ext uri="{FF2B5EF4-FFF2-40B4-BE49-F238E27FC236}">
                  <a16:creationId xmlns:a16="http://schemas.microsoft.com/office/drawing/2014/main" id="{1B6F6F01-F8B8-8BE1-6397-964924E46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" y="2350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15" name="Rectangle 47">
              <a:extLst>
                <a:ext uri="{FF2B5EF4-FFF2-40B4-BE49-F238E27FC236}">
                  <a16:creationId xmlns:a16="http://schemas.microsoft.com/office/drawing/2014/main" id="{82E0CCB6-4F22-FDEE-F9A9-E3E25622D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350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16" name="Rectangle 48">
              <a:extLst>
                <a:ext uri="{FF2B5EF4-FFF2-40B4-BE49-F238E27FC236}">
                  <a16:creationId xmlns:a16="http://schemas.microsoft.com/office/drawing/2014/main" id="{7A27A279-3F2C-AFF4-8CF6-D05AC0A96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50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17" name="Rectangle 49">
              <a:extLst>
                <a:ext uri="{FF2B5EF4-FFF2-40B4-BE49-F238E27FC236}">
                  <a16:creationId xmlns:a16="http://schemas.microsoft.com/office/drawing/2014/main" id="{8A6A7A82-19A8-F250-AF1C-68D872DF2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522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18" name="Rectangle 50">
              <a:extLst>
                <a:ext uri="{FF2B5EF4-FFF2-40B4-BE49-F238E27FC236}">
                  <a16:creationId xmlns:a16="http://schemas.microsoft.com/office/drawing/2014/main" id="{6A978D8A-CF90-6D5F-D541-C014F4F90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522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19" name="Rectangle 51">
              <a:extLst>
                <a:ext uri="{FF2B5EF4-FFF2-40B4-BE49-F238E27FC236}">
                  <a16:creationId xmlns:a16="http://schemas.microsoft.com/office/drawing/2014/main" id="{1143BA69-305C-14D1-2439-1D2026AA5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522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20" name="Rectangle 52">
              <a:extLst>
                <a:ext uri="{FF2B5EF4-FFF2-40B4-BE49-F238E27FC236}">
                  <a16:creationId xmlns:a16="http://schemas.microsoft.com/office/drawing/2014/main" id="{E90C908F-46DC-0A1B-3C97-03E421E4A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693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21" name="Rectangle 53">
              <a:extLst>
                <a:ext uri="{FF2B5EF4-FFF2-40B4-BE49-F238E27FC236}">
                  <a16:creationId xmlns:a16="http://schemas.microsoft.com/office/drawing/2014/main" id="{F1DC3AC7-A069-07DE-A141-63F2D843C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693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22" name="Rectangle 54">
              <a:extLst>
                <a:ext uri="{FF2B5EF4-FFF2-40B4-BE49-F238E27FC236}">
                  <a16:creationId xmlns:a16="http://schemas.microsoft.com/office/drawing/2014/main" id="{6EF3B252-51A1-D374-5119-6618F5181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693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23" name="Rectangle 55">
              <a:extLst>
                <a:ext uri="{FF2B5EF4-FFF2-40B4-BE49-F238E27FC236}">
                  <a16:creationId xmlns:a16="http://schemas.microsoft.com/office/drawing/2014/main" id="{4D65A2DE-20BC-C2BB-B246-5F3F0FB1D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4" y="2693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24" name="Rectangle 56">
              <a:extLst>
                <a:ext uri="{FF2B5EF4-FFF2-40B4-BE49-F238E27FC236}">
                  <a16:creationId xmlns:a16="http://schemas.microsoft.com/office/drawing/2014/main" id="{53C37FAD-5298-EAF4-3E9A-981686AE5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" y="2709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25" name="Rectangle 57">
              <a:extLst>
                <a:ext uri="{FF2B5EF4-FFF2-40B4-BE49-F238E27FC236}">
                  <a16:creationId xmlns:a16="http://schemas.microsoft.com/office/drawing/2014/main" id="{C369993B-E8AE-4B0A-5231-7E97844D4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" y="2693"/>
              <a:ext cx="1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 Y</a:t>
              </a:r>
              <a:endParaRPr lang="en-US" altLang="en-US" sz="1600" b="0"/>
            </a:p>
          </p:txBody>
        </p:sp>
        <p:sp>
          <p:nvSpPr>
            <p:cNvPr id="416826" name="Rectangle 58">
              <a:extLst>
                <a:ext uri="{FF2B5EF4-FFF2-40B4-BE49-F238E27FC236}">
                  <a16:creationId xmlns:a16="http://schemas.microsoft.com/office/drawing/2014/main" id="{5DF54879-C34D-2AEA-8C56-F44078AA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2865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27" name="Rectangle 59">
              <a:extLst>
                <a:ext uri="{FF2B5EF4-FFF2-40B4-BE49-F238E27FC236}">
                  <a16:creationId xmlns:a16="http://schemas.microsoft.com/office/drawing/2014/main" id="{83667DD9-37D7-E481-3BCB-E43DC8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865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28" name="Rectangle 60">
              <a:extLst>
                <a:ext uri="{FF2B5EF4-FFF2-40B4-BE49-F238E27FC236}">
                  <a16:creationId xmlns:a16="http://schemas.microsoft.com/office/drawing/2014/main" id="{1B4F90EB-8167-0748-7A00-2B05836D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865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29" name="Rectangle 61">
              <a:extLst>
                <a:ext uri="{FF2B5EF4-FFF2-40B4-BE49-F238E27FC236}">
                  <a16:creationId xmlns:a16="http://schemas.microsoft.com/office/drawing/2014/main" id="{C58576EE-8E88-324A-ADF9-8FA87089A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3035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30" name="Rectangle 62">
              <a:extLst>
                <a:ext uri="{FF2B5EF4-FFF2-40B4-BE49-F238E27FC236}">
                  <a16:creationId xmlns:a16="http://schemas.microsoft.com/office/drawing/2014/main" id="{DC13E062-234F-0037-6BE3-52A1955D9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3035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0</a:t>
              </a:r>
              <a:endParaRPr lang="en-US" altLang="en-US" sz="1600" b="0"/>
            </a:p>
          </p:txBody>
        </p:sp>
        <p:sp>
          <p:nvSpPr>
            <p:cNvPr id="416831" name="Rectangle 63">
              <a:extLst>
                <a:ext uri="{FF2B5EF4-FFF2-40B4-BE49-F238E27FC236}">
                  <a16:creationId xmlns:a16="http://schemas.microsoft.com/office/drawing/2014/main" id="{1E709CF2-5FF1-ADDE-DAE4-25C3B4C1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3035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32" name="Rectangle 64">
              <a:extLst>
                <a:ext uri="{FF2B5EF4-FFF2-40B4-BE49-F238E27FC236}">
                  <a16:creationId xmlns:a16="http://schemas.microsoft.com/office/drawing/2014/main" id="{24C30916-8B4E-DC89-391D-5BEC8074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3207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33" name="Rectangle 65">
              <a:extLst>
                <a:ext uri="{FF2B5EF4-FFF2-40B4-BE49-F238E27FC236}">
                  <a16:creationId xmlns:a16="http://schemas.microsoft.com/office/drawing/2014/main" id="{68F871A8-6FE2-4552-DACF-2AB7A64C1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3207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34" name="Rectangle 66">
              <a:extLst>
                <a:ext uri="{FF2B5EF4-FFF2-40B4-BE49-F238E27FC236}">
                  <a16:creationId xmlns:a16="http://schemas.microsoft.com/office/drawing/2014/main" id="{0111396F-E368-714A-4652-2DAFD63CF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3207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35" name="Rectangle 67">
              <a:extLst>
                <a:ext uri="{FF2B5EF4-FFF2-40B4-BE49-F238E27FC236}">
                  <a16:creationId xmlns:a16="http://schemas.microsoft.com/office/drawing/2014/main" id="{742E6546-2589-49B1-7E32-FC5AEC69E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3207"/>
              <a:ext cx="6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1</a:t>
              </a:r>
              <a:endParaRPr lang="en-US" altLang="en-US" sz="1600" b="0"/>
            </a:p>
          </p:txBody>
        </p:sp>
        <p:sp>
          <p:nvSpPr>
            <p:cNvPr id="416836" name="Rectangle 68">
              <a:extLst>
                <a:ext uri="{FF2B5EF4-FFF2-40B4-BE49-F238E27FC236}">
                  <a16:creationId xmlns:a16="http://schemas.microsoft.com/office/drawing/2014/main" id="{3D93839A-247A-9F7F-41C1-7FBD7939A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2350"/>
              <a:ext cx="15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XY</a:t>
              </a:r>
              <a:endParaRPr lang="en-US" altLang="en-US" sz="1600" b="0"/>
            </a:p>
          </p:txBody>
        </p:sp>
        <p:sp>
          <p:nvSpPr>
            <p:cNvPr id="416837" name="Line 69">
              <a:extLst>
                <a:ext uri="{FF2B5EF4-FFF2-40B4-BE49-F238E27FC236}">
                  <a16:creationId xmlns:a16="http://schemas.microsoft.com/office/drawing/2014/main" id="{9D1F0270-8BA9-1010-6CD4-57472E202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3" y="2355"/>
              <a:ext cx="7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38" name="Rectangle 70">
              <a:extLst>
                <a:ext uri="{FF2B5EF4-FFF2-40B4-BE49-F238E27FC236}">
                  <a16:creationId xmlns:a16="http://schemas.microsoft.com/office/drawing/2014/main" id="{A1D8F4B7-41D7-483A-D535-0899F3820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2522"/>
              <a:ext cx="15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XY</a:t>
              </a:r>
              <a:endParaRPr lang="en-US" altLang="en-US" sz="1600" b="0"/>
            </a:p>
          </p:txBody>
        </p:sp>
        <p:sp>
          <p:nvSpPr>
            <p:cNvPr id="416839" name="Line 71">
              <a:extLst>
                <a:ext uri="{FF2B5EF4-FFF2-40B4-BE49-F238E27FC236}">
                  <a16:creationId xmlns:a16="http://schemas.microsoft.com/office/drawing/2014/main" id="{096FC097-1148-F3A3-D4CC-C89B8E8A9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3" y="2529"/>
              <a:ext cx="8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40" name="Rectangle 72">
              <a:extLst>
                <a:ext uri="{FF2B5EF4-FFF2-40B4-BE49-F238E27FC236}">
                  <a16:creationId xmlns:a16="http://schemas.microsoft.com/office/drawing/2014/main" id="{683DFB37-0498-38C3-B96E-F39281259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2865"/>
              <a:ext cx="7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X</a:t>
              </a:r>
              <a:endParaRPr lang="en-US" altLang="en-US" sz="1600" b="0"/>
            </a:p>
          </p:txBody>
        </p:sp>
        <p:sp>
          <p:nvSpPr>
            <p:cNvPr id="416841" name="Line 73">
              <a:extLst>
                <a:ext uri="{FF2B5EF4-FFF2-40B4-BE49-F238E27FC236}">
                  <a16:creationId xmlns:a16="http://schemas.microsoft.com/office/drawing/2014/main" id="{11A8FFA2-0AF7-C96E-626A-31E68AD1DC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1" y="2871"/>
              <a:ext cx="80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42" name="Rectangle 74">
              <a:extLst>
                <a:ext uri="{FF2B5EF4-FFF2-40B4-BE49-F238E27FC236}">
                  <a16:creationId xmlns:a16="http://schemas.microsoft.com/office/drawing/2014/main" id="{BFD72F3C-7B7A-60FC-992A-ECDF6A95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" y="3035"/>
              <a:ext cx="7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>
                  <a:solidFill>
                    <a:srgbClr val="000000"/>
                  </a:solidFill>
                </a:rPr>
                <a:t>Y</a:t>
              </a:r>
              <a:endParaRPr lang="en-US" altLang="en-US" sz="1600" b="0"/>
            </a:p>
          </p:txBody>
        </p:sp>
        <p:sp>
          <p:nvSpPr>
            <p:cNvPr id="416843" name="Line 75">
              <a:extLst>
                <a:ext uri="{FF2B5EF4-FFF2-40B4-BE49-F238E27FC236}">
                  <a16:creationId xmlns:a16="http://schemas.microsoft.com/office/drawing/2014/main" id="{4AF7ABDE-5BAB-4E05-804A-497F45B0C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8" y="3039"/>
              <a:ext cx="7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>
            <a:extLst>
              <a:ext uri="{FF2B5EF4-FFF2-40B4-BE49-F238E27FC236}">
                <a16:creationId xmlns:a16="http://schemas.microsoft.com/office/drawing/2014/main" id="{C94B4F59-E425-3B28-D592-1A66DF562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Logic Cell of Actel Fuse-Based FPGA</a:t>
            </a:r>
          </a:p>
        </p:txBody>
      </p:sp>
      <p:pic>
        <p:nvPicPr>
          <p:cNvPr id="418820" name="Picture 4">
            <a:extLst>
              <a:ext uri="{FF2B5EF4-FFF2-40B4-BE49-F238E27FC236}">
                <a16:creationId xmlns:a16="http://schemas.microsoft.com/office/drawing/2014/main" id="{A681A127-91FD-F6B6-BEA9-582F399F00FF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905000"/>
            <a:ext cx="3005138" cy="396240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>
            <a:extLst>
              <a:ext uri="{FF2B5EF4-FFF2-40B4-BE49-F238E27FC236}">
                <a16:creationId xmlns:a16="http://schemas.microsoft.com/office/drawing/2014/main" id="{9FD34C5A-E89C-BA04-6C88-DBC50B5A1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A System-on-a-Chip: Example</a:t>
            </a:r>
          </a:p>
        </p:txBody>
      </p:sp>
      <p:pic>
        <p:nvPicPr>
          <p:cNvPr id="356359" name="Picture 7">
            <a:extLst>
              <a:ext uri="{FF2B5EF4-FFF2-40B4-BE49-F238E27FC236}">
                <a16:creationId xmlns:a16="http://schemas.microsoft.com/office/drawing/2014/main" id="{07C9C7AE-037A-3DF4-14DB-E75F76496E0D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295400"/>
            <a:ext cx="5735638" cy="4211638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56361" name="Text Box 9">
            <a:extLst>
              <a:ext uri="{FF2B5EF4-FFF2-40B4-BE49-F238E27FC236}">
                <a16:creationId xmlns:a16="http://schemas.microsoft.com/office/drawing/2014/main" id="{A3825A84-527D-6416-B0F5-F00B1B133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562600"/>
            <a:ext cx="189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Courtesy: Philips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>
            <a:extLst>
              <a:ext uri="{FF2B5EF4-FFF2-40B4-BE49-F238E27FC236}">
                <a16:creationId xmlns:a16="http://schemas.microsoft.com/office/drawing/2014/main" id="{B7877B26-E51B-57B4-D8D3-4134B50E8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Look-up Table Based Logic Cell</a:t>
            </a:r>
          </a:p>
        </p:txBody>
      </p:sp>
      <p:pic>
        <p:nvPicPr>
          <p:cNvPr id="420907" name="Picture 43">
            <a:extLst>
              <a:ext uri="{FF2B5EF4-FFF2-40B4-BE49-F238E27FC236}">
                <a16:creationId xmlns:a16="http://schemas.microsoft.com/office/drawing/2014/main" id="{56034D42-1A27-2166-C682-537AD7AFE59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828800"/>
            <a:ext cx="7543800" cy="3984625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>
            <a:extLst>
              <a:ext uri="{FF2B5EF4-FFF2-40B4-BE49-F238E27FC236}">
                <a16:creationId xmlns:a16="http://schemas.microsoft.com/office/drawing/2014/main" id="{28F7A745-66FF-A7A9-EA78-3CE66B6CC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772400" cy="762000"/>
          </a:xfrm>
        </p:spPr>
        <p:txBody>
          <a:bodyPr/>
          <a:lstStyle/>
          <a:p>
            <a:r>
              <a:rPr lang="en-US" altLang="en-US"/>
              <a:t>LUT-Based Logic Cell</a:t>
            </a:r>
          </a:p>
        </p:txBody>
      </p:sp>
      <p:sp>
        <p:nvSpPr>
          <p:cNvPr id="422916" name="Text Box 4">
            <a:extLst>
              <a:ext uri="{FF2B5EF4-FFF2-40B4-BE49-F238E27FC236}">
                <a16:creationId xmlns:a16="http://schemas.microsoft.com/office/drawing/2014/main" id="{D687D208-AE2B-D51C-821D-7B8260F69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15088"/>
            <a:ext cx="170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Xilinx</a:t>
            </a:r>
          </a:p>
        </p:txBody>
      </p:sp>
      <p:sp>
        <p:nvSpPr>
          <p:cNvPr id="422922" name="AutoShape 10">
            <a:extLst>
              <a:ext uri="{FF2B5EF4-FFF2-40B4-BE49-F238E27FC236}">
                <a16:creationId xmlns:a16="http://schemas.microsoft.com/office/drawing/2014/main" id="{54C2D08A-F91B-0E3A-1614-5AAE4A134CA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66800" y="1298575"/>
            <a:ext cx="68580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4" name="Freeform 12">
            <a:extLst>
              <a:ext uri="{FF2B5EF4-FFF2-40B4-BE49-F238E27FC236}">
                <a16:creationId xmlns:a16="http://schemas.microsoft.com/office/drawing/2014/main" id="{93C8EC58-E765-B4DB-3750-F157E848FB0A}"/>
              </a:ext>
            </a:extLst>
          </p:cNvPr>
          <p:cNvSpPr>
            <a:spLocks/>
          </p:cNvSpPr>
          <p:nvPr/>
        </p:nvSpPr>
        <p:spPr bwMode="auto">
          <a:xfrm>
            <a:off x="5583238" y="1822450"/>
            <a:ext cx="168275" cy="3119438"/>
          </a:xfrm>
          <a:custGeom>
            <a:avLst/>
            <a:gdLst>
              <a:gd name="T0" fmla="*/ 0 w 106"/>
              <a:gd name="T1" fmla="*/ 0 h 1965"/>
              <a:gd name="T2" fmla="*/ 0 w 106"/>
              <a:gd name="T3" fmla="*/ 1965 h 1965"/>
              <a:gd name="T4" fmla="*/ 106 w 106"/>
              <a:gd name="T5" fmla="*/ 1965 h 1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1965">
                <a:moveTo>
                  <a:pt x="0" y="0"/>
                </a:moveTo>
                <a:lnTo>
                  <a:pt x="0" y="1965"/>
                </a:lnTo>
                <a:lnTo>
                  <a:pt x="106" y="1965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5" name="Freeform 13">
            <a:extLst>
              <a:ext uri="{FF2B5EF4-FFF2-40B4-BE49-F238E27FC236}">
                <a16:creationId xmlns:a16="http://schemas.microsoft.com/office/drawing/2014/main" id="{8E387E00-C180-4953-607D-4C70F60C2497}"/>
              </a:ext>
            </a:extLst>
          </p:cNvPr>
          <p:cNvSpPr>
            <a:spLocks/>
          </p:cNvSpPr>
          <p:nvPr/>
        </p:nvSpPr>
        <p:spPr bwMode="auto">
          <a:xfrm>
            <a:off x="1595438" y="1479550"/>
            <a:ext cx="3987800" cy="192088"/>
          </a:xfrm>
          <a:custGeom>
            <a:avLst/>
            <a:gdLst>
              <a:gd name="T0" fmla="*/ 0 w 2512"/>
              <a:gd name="T1" fmla="*/ 0 h 121"/>
              <a:gd name="T2" fmla="*/ 2512 w 2512"/>
              <a:gd name="T3" fmla="*/ 0 h 121"/>
              <a:gd name="T4" fmla="*/ 2512 w 2512"/>
              <a:gd name="T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2" h="121">
                <a:moveTo>
                  <a:pt x="0" y="0"/>
                </a:moveTo>
                <a:lnTo>
                  <a:pt x="2512" y="0"/>
                </a:lnTo>
                <a:lnTo>
                  <a:pt x="2512" y="121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6" name="Rectangle 14">
            <a:extLst>
              <a:ext uri="{FF2B5EF4-FFF2-40B4-BE49-F238E27FC236}">
                <a16:creationId xmlns:a16="http://schemas.microsoft.com/office/drawing/2014/main" id="{CF886829-392B-0DBC-181E-9108F0649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139950"/>
            <a:ext cx="722313" cy="11572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7" name="Line 15">
            <a:extLst>
              <a:ext uri="{FF2B5EF4-FFF2-40B4-BE49-F238E27FC236}">
                <a16:creationId xmlns:a16="http://schemas.microsoft.com/office/drawing/2014/main" id="{BA3D1468-35F7-CD0D-568A-76A078CB65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2282825"/>
            <a:ext cx="125412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8" name="Line 16">
            <a:extLst>
              <a:ext uri="{FF2B5EF4-FFF2-40B4-BE49-F238E27FC236}">
                <a16:creationId xmlns:a16="http://schemas.microsoft.com/office/drawing/2014/main" id="{EBFEFD38-A7E3-EBDB-F5AD-BE16A9C0AC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2581275"/>
            <a:ext cx="125412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29" name="Line 17">
            <a:extLst>
              <a:ext uri="{FF2B5EF4-FFF2-40B4-BE49-F238E27FC236}">
                <a16:creationId xmlns:a16="http://schemas.microsoft.com/office/drawing/2014/main" id="{352A8D53-CE0B-8FFD-5DDC-6E597BE31F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2874963"/>
            <a:ext cx="125412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30" name="Line 18">
            <a:extLst>
              <a:ext uri="{FF2B5EF4-FFF2-40B4-BE49-F238E27FC236}">
                <a16:creationId xmlns:a16="http://schemas.microsoft.com/office/drawing/2014/main" id="{A2F01F6A-C49E-215B-75C6-E799E3EF75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3160713"/>
            <a:ext cx="125412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31" name="Rectangle 19">
            <a:extLst>
              <a:ext uri="{FF2B5EF4-FFF2-40B4-BE49-F238E27FC236}">
                <a16:creationId xmlns:a16="http://schemas.microsoft.com/office/drawing/2014/main" id="{867F4C88-3341-32E5-37D6-55260409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2195513"/>
            <a:ext cx="1095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D</a:t>
            </a:r>
            <a:endParaRPr lang="en-US" altLang="en-US"/>
          </a:p>
        </p:txBody>
      </p:sp>
      <p:sp>
        <p:nvSpPr>
          <p:cNvPr id="422932" name="Rectangle 20">
            <a:extLst>
              <a:ext uri="{FF2B5EF4-FFF2-40B4-BE49-F238E27FC236}">
                <a16:creationId xmlns:a16="http://schemas.microsoft.com/office/drawing/2014/main" id="{BE6B1D57-1000-D334-16A2-A77280D91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228758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22933" name="Rectangle 21">
            <a:extLst>
              <a:ext uri="{FF2B5EF4-FFF2-40B4-BE49-F238E27FC236}">
                <a16:creationId xmlns:a16="http://schemas.microsoft.com/office/drawing/2014/main" id="{A3006263-ECD4-FE0C-9E54-94C6B872C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1377950"/>
            <a:ext cx="1095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C</a:t>
            </a:r>
            <a:endParaRPr lang="en-US" altLang="en-US"/>
          </a:p>
        </p:txBody>
      </p:sp>
      <p:sp>
        <p:nvSpPr>
          <p:cNvPr id="422934" name="Rectangle 22">
            <a:extLst>
              <a:ext uri="{FF2B5EF4-FFF2-40B4-BE49-F238E27FC236}">
                <a16:creationId xmlns:a16="http://schemas.microsoft.com/office/drawing/2014/main" id="{52DE6F56-6081-87F6-E0CA-4416D9E51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1470025"/>
            <a:ext cx="571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422935" name="Rectangle 23">
            <a:extLst>
              <a:ext uri="{FF2B5EF4-FFF2-40B4-BE49-F238E27FC236}">
                <a16:creationId xmlns:a16="http://schemas.microsoft.com/office/drawing/2014/main" id="{068AE4C3-9C52-CE91-5AC4-39616DCED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1377950"/>
            <a:ext cx="28098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....C</a:t>
            </a:r>
            <a:endParaRPr lang="en-US" altLang="en-US"/>
          </a:p>
        </p:txBody>
      </p:sp>
      <p:sp>
        <p:nvSpPr>
          <p:cNvPr id="422936" name="Rectangle 24">
            <a:extLst>
              <a:ext uri="{FF2B5EF4-FFF2-40B4-BE49-F238E27FC236}">
                <a16:creationId xmlns:a16="http://schemas.microsoft.com/office/drawing/2014/main" id="{3D58F34F-2B6C-F81F-1AC8-EBFDED444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1470025"/>
            <a:ext cx="571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22937" name="Rectangle 25">
            <a:extLst>
              <a:ext uri="{FF2B5EF4-FFF2-40B4-BE49-F238E27FC236}">
                <a16:creationId xmlns:a16="http://schemas.microsoft.com/office/drawing/2014/main" id="{A3DD01C3-E772-E336-DBA7-F23532E28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508793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2938" name="Rectangle 26">
            <a:extLst>
              <a:ext uri="{FF2B5EF4-FFF2-40B4-BE49-F238E27FC236}">
                <a16:creationId xmlns:a16="http://schemas.microsoft.com/office/drawing/2014/main" id="{43D5FDA1-01C3-B480-6B5E-311B44444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613" y="5262563"/>
            <a:ext cx="381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xxxxx</a:t>
            </a:r>
            <a:endParaRPr lang="en-US" altLang="en-US"/>
          </a:p>
        </p:txBody>
      </p:sp>
      <p:sp>
        <p:nvSpPr>
          <p:cNvPr id="422939" name="Rectangle 27">
            <a:extLst>
              <a:ext uri="{FF2B5EF4-FFF2-40B4-BE49-F238E27FC236}">
                <a16:creationId xmlns:a16="http://schemas.microsoft.com/office/drawing/2014/main" id="{2D01B9A6-1A9C-1F39-559B-662A6FD78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2503488"/>
            <a:ext cx="1095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D</a:t>
            </a:r>
            <a:endParaRPr lang="en-US" altLang="en-US"/>
          </a:p>
        </p:txBody>
      </p:sp>
      <p:sp>
        <p:nvSpPr>
          <p:cNvPr id="422940" name="Rectangle 28">
            <a:extLst>
              <a:ext uri="{FF2B5EF4-FFF2-40B4-BE49-F238E27FC236}">
                <a16:creationId xmlns:a16="http://schemas.microsoft.com/office/drawing/2014/main" id="{0EF16504-E363-0239-F067-CBBEC2DF6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2595563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422941" name="Rectangle 29">
            <a:extLst>
              <a:ext uri="{FF2B5EF4-FFF2-40B4-BE49-F238E27FC236}">
                <a16:creationId xmlns:a16="http://schemas.microsoft.com/office/drawing/2014/main" id="{F05B1380-BE50-6401-F5E5-F0A705FB8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2779713"/>
            <a:ext cx="1095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D</a:t>
            </a:r>
            <a:endParaRPr lang="en-US" altLang="en-US"/>
          </a:p>
        </p:txBody>
      </p:sp>
      <p:sp>
        <p:nvSpPr>
          <p:cNvPr id="422942" name="Rectangle 30">
            <a:extLst>
              <a:ext uri="{FF2B5EF4-FFF2-40B4-BE49-F238E27FC236}">
                <a16:creationId xmlns:a16="http://schemas.microsoft.com/office/drawing/2014/main" id="{1951967C-67AB-516E-8630-1055F068D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287178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422943" name="Rectangle 31">
            <a:extLst>
              <a:ext uri="{FF2B5EF4-FFF2-40B4-BE49-F238E27FC236}">
                <a16:creationId xmlns:a16="http://schemas.microsoft.com/office/drawing/2014/main" id="{D65B9A4C-3886-4BF6-8410-138A12243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3090863"/>
            <a:ext cx="1095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D</a:t>
            </a:r>
            <a:endParaRPr lang="en-US" altLang="en-US"/>
          </a:p>
        </p:txBody>
      </p:sp>
      <p:sp>
        <p:nvSpPr>
          <p:cNvPr id="422944" name="Rectangle 32">
            <a:extLst>
              <a:ext uri="{FF2B5EF4-FFF2-40B4-BE49-F238E27FC236}">
                <a16:creationId xmlns:a16="http://schemas.microsoft.com/office/drawing/2014/main" id="{926F1AEB-E1E8-662D-25F7-D12B8C72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318293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422945" name="Rectangle 33">
            <a:extLst>
              <a:ext uri="{FF2B5EF4-FFF2-40B4-BE49-F238E27FC236}">
                <a16:creationId xmlns:a16="http://schemas.microsoft.com/office/drawing/2014/main" id="{5E9DF4F8-97DA-90F6-3895-EAE727C8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3811588"/>
            <a:ext cx="93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</a:t>
            </a:r>
            <a:endParaRPr lang="en-US" altLang="en-US"/>
          </a:p>
        </p:txBody>
      </p:sp>
      <p:sp>
        <p:nvSpPr>
          <p:cNvPr id="422946" name="Rectangle 34">
            <a:extLst>
              <a:ext uri="{FF2B5EF4-FFF2-40B4-BE49-F238E27FC236}">
                <a16:creationId xmlns:a16="http://schemas.microsoft.com/office/drawing/2014/main" id="{088B1924-AF39-F37E-CF6D-F4BAA4BB4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390683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22947" name="Rectangle 35">
            <a:extLst>
              <a:ext uri="{FF2B5EF4-FFF2-40B4-BE49-F238E27FC236}">
                <a16:creationId xmlns:a16="http://schemas.microsoft.com/office/drawing/2014/main" id="{ACF9D06E-92D3-8523-3305-F8C627051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4122738"/>
            <a:ext cx="93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</a:t>
            </a:r>
            <a:endParaRPr lang="en-US" altLang="en-US"/>
          </a:p>
        </p:txBody>
      </p:sp>
      <p:sp>
        <p:nvSpPr>
          <p:cNvPr id="422948" name="Rectangle 36">
            <a:extLst>
              <a:ext uri="{FF2B5EF4-FFF2-40B4-BE49-F238E27FC236}">
                <a16:creationId xmlns:a16="http://schemas.microsoft.com/office/drawing/2014/main" id="{EC8CC8F7-15E4-E8B1-FADA-01A69877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4214813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422949" name="Rectangle 37">
            <a:extLst>
              <a:ext uri="{FF2B5EF4-FFF2-40B4-BE49-F238E27FC236}">
                <a16:creationId xmlns:a16="http://schemas.microsoft.com/office/drawing/2014/main" id="{8A56EDA3-09F7-A6C9-5589-5D2FC5452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4398963"/>
            <a:ext cx="93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</a:t>
            </a:r>
            <a:endParaRPr lang="en-US" altLang="en-US"/>
          </a:p>
        </p:txBody>
      </p:sp>
      <p:sp>
        <p:nvSpPr>
          <p:cNvPr id="422950" name="Rectangle 38">
            <a:extLst>
              <a:ext uri="{FF2B5EF4-FFF2-40B4-BE49-F238E27FC236}">
                <a16:creationId xmlns:a16="http://schemas.microsoft.com/office/drawing/2014/main" id="{02ED18E1-8A19-BB18-7213-34B357E45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4491038"/>
            <a:ext cx="571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2</a:t>
            </a:r>
            <a:endParaRPr lang="en-US" altLang="en-US"/>
          </a:p>
        </p:txBody>
      </p:sp>
      <p:sp>
        <p:nvSpPr>
          <p:cNvPr id="422951" name="Rectangle 39">
            <a:extLst>
              <a:ext uri="{FF2B5EF4-FFF2-40B4-BE49-F238E27FC236}">
                <a16:creationId xmlns:a16="http://schemas.microsoft.com/office/drawing/2014/main" id="{D586C13A-4854-D3EF-05A0-A13A05567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4706938"/>
            <a:ext cx="93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</a:t>
            </a:r>
            <a:endParaRPr lang="en-US" altLang="en-US"/>
          </a:p>
        </p:txBody>
      </p:sp>
      <p:sp>
        <p:nvSpPr>
          <p:cNvPr id="422952" name="Rectangle 40">
            <a:extLst>
              <a:ext uri="{FF2B5EF4-FFF2-40B4-BE49-F238E27FC236}">
                <a16:creationId xmlns:a16="http://schemas.microsoft.com/office/drawing/2014/main" id="{8BE388B1-6D46-ECE2-1DCD-560EE66C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4803775"/>
            <a:ext cx="571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800" b="0" i="0">
                <a:solidFill>
                  <a:srgbClr val="000000"/>
                </a:solidFill>
              </a:rPr>
              <a:t>1</a:t>
            </a:r>
            <a:endParaRPr lang="en-US" altLang="en-US"/>
          </a:p>
        </p:txBody>
      </p:sp>
      <p:sp>
        <p:nvSpPr>
          <p:cNvPr id="422953" name="Rectangle 41">
            <a:extLst>
              <a:ext uri="{FF2B5EF4-FFF2-40B4-BE49-F238E27FC236}">
                <a16:creationId xmlns:a16="http://schemas.microsoft.com/office/drawing/2014/main" id="{B31C7223-7E82-662F-9540-90878AC51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371725"/>
            <a:ext cx="3619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Logic</a:t>
            </a:r>
            <a:endParaRPr lang="en-US" altLang="en-US"/>
          </a:p>
        </p:txBody>
      </p:sp>
      <p:sp>
        <p:nvSpPr>
          <p:cNvPr id="422954" name="Rectangle 42">
            <a:extLst>
              <a:ext uri="{FF2B5EF4-FFF2-40B4-BE49-F238E27FC236}">
                <a16:creationId xmlns:a16="http://schemas.microsoft.com/office/drawing/2014/main" id="{F49E04AD-BF9C-7DF2-8AA0-486FB4C38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0" y="2546350"/>
            <a:ext cx="5318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function</a:t>
            </a:r>
            <a:endParaRPr lang="en-US" altLang="en-US"/>
          </a:p>
        </p:txBody>
      </p:sp>
      <p:sp>
        <p:nvSpPr>
          <p:cNvPr id="422955" name="Rectangle 43">
            <a:extLst>
              <a:ext uri="{FF2B5EF4-FFF2-40B4-BE49-F238E27FC236}">
                <a16:creationId xmlns:a16="http://schemas.microsoft.com/office/drawing/2014/main" id="{A39281C4-04F3-C0FC-D722-7E5DDD98C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272256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of</a:t>
            </a:r>
            <a:endParaRPr lang="en-US" altLang="en-US"/>
          </a:p>
        </p:txBody>
      </p:sp>
      <p:sp>
        <p:nvSpPr>
          <p:cNvPr id="422956" name="Rectangle 44">
            <a:extLst>
              <a:ext uri="{FF2B5EF4-FFF2-40B4-BE49-F238E27FC236}">
                <a16:creationId xmlns:a16="http://schemas.microsoft.com/office/drawing/2014/main" id="{8734B9D2-E7A7-DC3C-6E6C-D2354F259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897188"/>
            <a:ext cx="228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</a:t>
            </a:r>
            <a:endParaRPr lang="en-US" altLang="en-US"/>
          </a:p>
        </p:txBody>
      </p:sp>
      <p:sp>
        <p:nvSpPr>
          <p:cNvPr id="422957" name="Rectangle 45">
            <a:extLst>
              <a:ext uri="{FF2B5EF4-FFF2-40B4-BE49-F238E27FC236}">
                <a16:creationId xmlns:a16="http://schemas.microsoft.com/office/drawing/2014/main" id="{06C89304-B23B-4963-960A-490390A53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075" y="3214688"/>
            <a:ext cx="3619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Logic</a:t>
            </a:r>
            <a:endParaRPr lang="en-US" altLang="en-US"/>
          </a:p>
        </p:txBody>
      </p:sp>
      <p:sp>
        <p:nvSpPr>
          <p:cNvPr id="422958" name="Rectangle 46">
            <a:extLst>
              <a:ext uri="{FF2B5EF4-FFF2-40B4-BE49-F238E27FC236}">
                <a16:creationId xmlns:a16="http://schemas.microsoft.com/office/drawing/2014/main" id="{5ED98584-6F32-FAA2-F7AD-006AAAEB7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63" y="3386138"/>
            <a:ext cx="5318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function</a:t>
            </a:r>
            <a:endParaRPr lang="en-US" altLang="en-US"/>
          </a:p>
        </p:txBody>
      </p:sp>
      <p:sp>
        <p:nvSpPr>
          <p:cNvPr id="422959" name="Rectangle 47">
            <a:extLst>
              <a:ext uri="{FF2B5EF4-FFF2-40B4-BE49-F238E27FC236}">
                <a16:creationId xmlns:a16="http://schemas.microsoft.com/office/drawing/2014/main" id="{5C3B3359-DD44-4918-3096-CB0058FB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356076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of</a:t>
            </a:r>
            <a:endParaRPr lang="en-US" altLang="en-US"/>
          </a:p>
        </p:txBody>
      </p:sp>
      <p:sp>
        <p:nvSpPr>
          <p:cNvPr id="422960" name="Rectangle 48">
            <a:extLst>
              <a:ext uri="{FF2B5EF4-FFF2-40B4-BE49-F238E27FC236}">
                <a16:creationId xmlns:a16="http://schemas.microsoft.com/office/drawing/2014/main" id="{D72029A4-AD07-AC1A-6B20-35985B87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925" y="3736975"/>
            <a:ext cx="228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</a:t>
            </a:r>
            <a:endParaRPr lang="en-US" altLang="en-US"/>
          </a:p>
        </p:txBody>
      </p:sp>
      <p:sp>
        <p:nvSpPr>
          <p:cNvPr id="422961" name="Rectangle 49">
            <a:extLst>
              <a:ext uri="{FF2B5EF4-FFF2-40B4-BE49-F238E27FC236}">
                <a16:creationId xmlns:a16="http://schemas.microsoft.com/office/drawing/2014/main" id="{426FB0DF-1035-F912-DA65-6CE0B7BB6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3821113"/>
            <a:ext cx="722313" cy="11525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62" name="Line 50">
            <a:extLst>
              <a:ext uri="{FF2B5EF4-FFF2-40B4-BE49-F238E27FC236}">
                <a16:creationId xmlns:a16="http://schemas.microsoft.com/office/drawing/2014/main" id="{811507E1-C775-3899-D2F9-E028CFA6B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3957638"/>
            <a:ext cx="125412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63" name="Line 51">
            <a:extLst>
              <a:ext uri="{FF2B5EF4-FFF2-40B4-BE49-F238E27FC236}">
                <a16:creationId xmlns:a16="http://schemas.microsoft.com/office/drawing/2014/main" id="{3AFD8B06-1CCF-93F6-B758-98010476A0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4262438"/>
            <a:ext cx="125412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64" name="Line 52">
            <a:extLst>
              <a:ext uri="{FF2B5EF4-FFF2-40B4-BE49-F238E27FC236}">
                <a16:creationId xmlns:a16="http://schemas.microsoft.com/office/drawing/2014/main" id="{26E85AA3-A499-B27B-BB47-708620B02B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4556125"/>
            <a:ext cx="125412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65" name="Line 53">
            <a:extLst>
              <a:ext uri="{FF2B5EF4-FFF2-40B4-BE49-F238E27FC236}">
                <a16:creationId xmlns:a16="http://schemas.microsoft.com/office/drawing/2014/main" id="{5A306468-E2F0-879C-D4D2-2510A040B4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8138" y="4835525"/>
            <a:ext cx="125412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66" name="Rectangle 54">
            <a:extLst>
              <a:ext uri="{FF2B5EF4-FFF2-40B4-BE49-F238E27FC236}">
                <a16:creationId xmlns:a16="http://schemas.microsoft.com/office/drawing/2014/main" id="{7DCAA021-A1C3-9326-FD15-D96653CF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4048125"/>
            <a:ext cx="3619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Logic</a:t>
            </a:r>
            <a:endParaRPr lang="en-US" altLang="en-US"/>
          </a:p>
        </p:txBody>
      </p:sp>
      <p:sp>
        <p:nvSpPr>
          <p:cNvPr id="422967" name="Rectangle 55">
            <a:extLst>
              <a:ext uri="{FF2B5EF4-FFF2-40B4-BE49-F238E27FC236}">
                <a16:creationId xmlns:a16="http://schemas.microsoft.com/office/drawing/2014/main" id="{30C1CFB2-F40E-0897-7D62-A2955955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0" y="4224338"/>
            <a:ext cx="5318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function</a:t>
            </a:r>
            <a:endParaRPr lang="en-US" altLang="en-US"/>
          </a:p>
        </p:txBody>
      </p:sp>
      <p:sp>
        <p:nvSpPr>
          <p:cNvPr id="422968" name="Rectangle 56">
            <a:extLst>
              <a:ext uri="{FF2B5EF4-FFF2-40B4-BE49-F238E27FC236}">
                <a16:creationId xmlns:a16="http://schemas.microsoft.com/office/drawing/2014/main" id="{A8459F77-6A3B-CF7B-5E46-545F5D7A2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439896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of</a:t>
            </a:r>
            <a:endParaRPr lang="en-US" altLang="en-US"/>
          </a:p>
        </p:txBody>
      </p:sp>
      <p:sp>
        <p:nvSpPr>
          <p:cNvPr id="422969" name="Rectangle 57">
            <a:extLst>
              <a:ext uri="{FF2B5EF4-FFF2-40B4-BE49-F238E27FC236}">
                <a16:creationId xmlns:a16="http://schemas.microsoft.com/office/drawing/2014/main" id="{679BFF5F-3E46-125E-1B99-AA73373B3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573588"/>
            <a:ext cx="228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</a:t>
            </a:r>
            <a:endParaRPr lang="en-US" altLang="en-US"/>
          </a:p>
        </p:txBody>
      </p:sp>
      <p:sp>
        <p:nvSpPr>
          <p:cNvPr id="422970" name="Freeform 58">
            <a:extLst>
              <a:ext uri="{FF2B5EF4-FFF2-40B4-BE49-F238E27FC236}">
                <a16:creationId xmlns:a16="http://schemas.microsoft.com/office/drawing/2014/main" id="{DF8CA03C-96DC-ABE8-8E80-7D1A8AE3BAA0}"/>
              </a:ext>
            </a:extLst>
          </p:cNvPr>
          <p:cNvSpPr>
            <a:spLocks/>
          </p:cNvSpPr>
          <p:nvPr/>
        </p:nvSpPr>
        <p:spPr bwMode="auto">
          <a:xfrm>
            <a:off x="2841625" y="2892425"/>
            <a:ext cx="155575" cy="430213"/>
          </a:xfrm>
          <a:custGeom>
            <a:avLst/>
            <a:gdLst>
              <a:gd name="T0" fmla="*/ 98 w 98"/>
              <a:gd name="T1" fmla="*/ 79 h 271"/>
              <a:gd name="T2" fmla="*/ 98 w 98"/>
              <a:gd name="T3" fmla="*/ 193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9"/>
                </a:moveTo>
                <a:lnTo>
                  <a:pt x="98" y="193"/>
                </a:lnTo>
                <a:lnTo>
                  <a:pt x="0" y="271"/>
                </a:lnTo>
                <a:lnTo>
                  <a:pt x="0" y="0"/>
                </a:lnTo>
                <a:lnTo>
                  <a:pt x="98" y="79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1" name="Freeform 59">
            <a:extLst>
              <a:ext uri="{FF2B5EF4-FFF2-40B4-BE49-F238E27FC236}">
                <a16:creationId xmlns:a16="http://schemas.microsoft.com/office/drawing/2014/main" id="{8A393860-4E70-1454-2DBB-96F239DAC12E}"/>
              </a:ext>
            </a:extLst>
          </p:cNvPr>
          <p:cNvSpPr>
            <a:spLocks/>
          </p:cNvSpPr>
          <p:nvPr/>
        </p:nvSpPr>
        <p:spPr bwMode="auto">
          <a:xfrm>
            <a:off x="4281488" y="2376488"/>
            <a:ext cx="168275" cy="603250"/>
          </a:xfrm>
          <a:custGeom>
            <a:avLst/>
            <a:gdLst>
              <a:gd name="T0" fmla="*/ 106 w 106"/>
              <a:gd name="T1" fmla="*/ 70 h 380"/>
              <a:gd name="T2" fmla="*/ 106 w 106"/>
              <a:gd name="T3" fmla="*/ 310 h 380"/>
              <a:gd name="T4" fmla="*/ 0 w 106"/>
              <a:gd name="T5" fmla="*/ 380 h 380"/>
              <a:gd name="T6" fmla="*/ 0 w 106"/>
              <a:gd name="T7" fmla="*/ 0 h 380"/>
              <a:gd name="T8" fmla="*/ 106 w 106"/>
              <a:gd name="T9" fmla="*/ 7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380">
                <a:moveTo>
                  <a:pt x="106" y="70"/>
                </a:moveTo>
                <a:lnTo>
                  <a:pt x="106" y="310"/>
                </a:lnTo>
                <a:lnTo>
                  <a:pt x="0" y="380"/>
                </a:lnTo>
                <a:lnTo>
                  <a:pt x="0" y="0"/>
                </a:lnTo>
                <a:lnTo>
                  <a:pt x="106" y="7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2" name="Freeform 60">
            <a:extLst>
              <a:ext uri="{FF2B5EF4-FFF2-40B4-BE49-F238E27FC236}">
                <a16:creationId xmlns:a16="http://schemas.microsoft.com/office/drawing/2014/main" id="{6D255D32-9D56-6DAD-F7F0-E98DD3B27D11}"/>
              </a:ext>
            </a:extLst>
          </p:cNvPr>
          <p:cNvSpPr>
            <a:spLocks/>
          </p:cNvSpPr>
          <p:nvPr/>
        </p:nvSpPr>
        <p:spPr bwMode="auto">
          <a:xfrm>
            <a:off x="2841625" y="3833813"/>
            <a:ext cx="155575" cy="428625"/>
          </a:xfrm>
          <a:custGeom>
            <a:avLst/>
            <a:gdLst>
              <a:gd name="T0" fmla="*/ 98 w 98"/>
              <a:gd name="T1" fmla="*/ 78 h 270"/>
              <a:gd name="T2" fmla="*/ 98 w 98"/>
              <a:gd name="T3" fmla="*/ 192 h 270"/>
              <a:gd name="T4" fmla="*/ 0 w 98"/>
              <a:gd name="T5" fmla="*/ 270 h 270"/>
              <a:gd name="T6" fmla="*/ 0 w 98"/>
              <a:gd name="T7" fmla="*/ 0 h 270"/>
              <a:gd name="T8" fmla="*/ 98 w 98"/>
              <a:gd name="T9" fmla="*/ 78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0">
                <a:moveTo>
                  <a:pt x="98" y="78"/>
                </a:moveTo>
                <a:lnTo>
                  <a:pt x="98" y="192"/>
                </a:lnTo>
                <a:lnTo>
                  <a:pt x="0" y="270"/>
                </a:lnTo>
                <a:lnTo>
                  <a:pt x="0" y="0"/>
                </a:lnTo>
                <a:lnTo>
                  <a:pt x="98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3" name="Freeform 61">
            <a:extLst>
              <a:ext uri="{FF2B5EF4-FFF2-40B4-BE49-F238E27FC236}">
                <a16:creationId xmlns:a16="http://schemas.microsoft.com/office/drawing/2014/main" id="{A4F19A00-8D3F-4A7A-EBA7-4C7A81DD32FB}"/>
              </a:ext>
            </a:extLst>
          </p:cNvPr>
          <p:cNvSpPr>
            <a:spLocks/>
          </p:cNvSpPr>
          <p:nvPr/>
        </p:nvSpPr>
        <p:spPr bwMode="auto">
          <a:xfrm>
            <a:off x="4281488" y="3303588"/>
            <a:ext cx="155575" cy="430212"/>
          </a:xfrm>
          <a:custGeom>
            <a:avLst/>
            <a:gdLst>
              <a:gd name="T0" fmla="*/ 98 w 98"/>
              <a:gd name="T1" fmla="*/ 79 h 271"/>
              <a:gd name="T2" fmla="*/ 98 w 98"/>
              <a:gd name="T3" fmla="*/ 192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9"/>
                </a:moveTo>
                <a:lnTo>
                  <a:pt x="98" y="192"/>
                </a:lnTo>
                <a:lnTo>
                  <a:pt x="0" y="271"/>
                </a:lnTo>
                <a:lnTo>
                  <a:pt x="0" y="0"/>
                </a:lnTo>
                <a:lnTo>
                  <a:pt x="98" y="79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4" name="Freeform 62">
            <a:extLst>
              <a:ext uri="{FF2B5EF4-FFF2-40B4-BE49-F238E27FC236}">
                <a16:creationId xmlns:a16="http://schemas.microsoft.com/office/drawing/2014/main" id="{164D95E9-CFA7-5D1A-9E93-228FCD3EDCCB}"/>
              </a:ext>
            </a:extLst>
          </p:cNvPr>
          <p:cNvSpPr>
            <a:spLocks/>
          </p:cNvSpPr>
          <p:nvPr/>
        </p:nvSpPr>
        <p:spPr bwMode="auto">
          <a:xfrm>
            <a:off x="5010150" y="4487863"/>
            <a:ext cx="149225" cy="428625"/>
          </a:xfrm>
          <a:custGeom>
            <a:avLst/>
            <a:gdLst>
              <a:gd name="T0" fmla="*/ 94 w 94"/>
              <a:gd name="T1" fmla="*/ 78 h 270"/>
              <a:gd name="T2" fmla="*/ 94 w 94"/>
              <a:gd name="T3" fmla="*/ 192 h 270"/>
              <a:gd name="T4" fmla="*/ 0 w 94"/>
              <a:gd name="T5" fmla="*/ 270 h 270"/>
              <a:gd name="T6" fmla="*/ 0 w 94"/>
              <a:gd name="T7" fmla="*/ 0 h 270"/>
              <a:gd name="T8" fmla="*/ 94 w 94"/>
              <a:gd name="T9" fmla="*/ 78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270">
                <a:moveTo>
                  <a:pt x="94" y="78"/>
                </a:moveTo>
                <a:lnTo>
                  <a:pt x="94" y="192"/>
                </a:lnTo>
                <a:lnTo>
                  <a:pt x="0" y="270"/>
                </a:lnTo>
                <a:lnTo>
                  <a:pt x="0" y="0"/>
                </a:lnTo>
                <a:lnTo>
                  <a:pt x="94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5" name="Freeform 63">
            <a:extLst>
              <a:ext uri="{FF2B5EF4-FFF2-40B4-BE49-F238E27FC236}">
                <a16:creationId xmlns:a16="http://schemas.microsoft.com/office/drawing/2014/main" id="{5CD5E1F2-DBFD-D0B0-D818-747B7B2FA475}"/>
              </a:ext>
            </a:extLst>
          </p:cNvPr>
          <p:cNvSpPr>
            <a:spLocks/>
          </p:cNvSpPr>
          <p:nvPr/>
        </p:nvSpPr>
        <p:spPr bwMode="auto">
          <a:xfrm>
            <a:off x="5153025" y="5614988"/>
            <a:ext cx="149225" cy="422275"/>
          </a:xfrm>
          <a:custGeom>
            <a:avLst/>
            <a:gdLst>
              <a:gd name="T0" fmla="*/ 94 w 94"/>
              <a:gd name="T1" fmla="*/ 78 h 266"/>
              <a:gd name="T2" fmla="*/ 94 w 94"/>
              <a:gd name="T3" fmla="*/ 188 h 266"/>
              <a:gd name="T4" fmla="*/ 0 w 94"/>
              <a:gd name="T5" fmla="*/ 266 h 266"/>
              <a:gd name="T6" fmla="*/ 0 w 94"/>
              <a:gd name="T7" fmla="*/ 0 h 266"/>
              <a:gd name="T8" fmla="*/ 94 w 94"/>
              <a:gd name="T9" fmla="*/ 7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266">
                <a:moveTo>
                  <a:pt x="94" y="78"/>
                </a:moveTo>
                <a:lnTo>
                  <a:pt x="94" y="188"/>
                </a:lnTo>
                <a:lnTo>
                  <a:pt x="0" y="266"/>
                </a:lnTo>
                <a:lnTo>
                  <a:pt x="0" y="0"/>
                </a:lnTo>
                <a:lnTo>
                  <a:pt x="94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6" name="Freeform 64">
            <a:extLst>
              <a:ext uri="{FF2B5EF4-FFF2-40B4-BE49-F238E27FC236}">
                <a16:creationId xmlns:a16="http://schemas.microsoft.com/office/drawing/2014/main" id="{FB1B54DE-40F0-2C51-7909-62A2E9805E6B}"/>
              </a:ext>
            </a:extLst>
          </p:cNvPr>
          <p:cNvSpPr>
            <a:spLocks/>
          </p:cNvSpPr>
          <p:nvPr/>
        </p:nvSpPr>
        <p:spPr bwMode="auto">
          <a:xfrm>
            <a:off x="7283450" y="4019550"/>
            <a:ext cx="155575" cy="430213"/>
          </a:xfrm>
          <a:custGeom>
            <a:avLst/>
            <a:gdLst>
              <a:gd name="T0" fmla="*/ 98 w 98"/>
              <a:gd name="T1" fmla="*/ 79 h 271"/>
              <a:gd name="T2" fmla="*/ 98 w 98"/>
              <a:gd name="T3" fmla="*/ 193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9"/>
                </a:moveTo>
                <a:lnTo>
                  <a:pt x="98" y="193"/>
                </a:lnTo>
                <a:lnTo>
                  <a:pt x="0" y="271"/>
                </a:lnTo>
                <a:lnTo>
                  <a:pt x="0" y="0"/>
                </a:lnTo>
                <a:lnTo>
                  <a:pt x="98" y="79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7" name="Freeform 65">
            <a:extLst>
              <a:ext uri="{FF2B5EF4-FFF2-40B4-BE49-F238E27FC236}">
                <a16:creationId xmlns:a16="http://schemas.microsoft.com/office/drawing/2014/main" id="{DAEF97D3-F4D3-AFC9-DA36-FD57612F7920}"/>
              </a:ext>
            </a:extLst>
          </p:cNvPr>
          <p:cNvSpPr>
            <a:spLocks/>
          </p:cNvSpPr>
          <p:nvPr/>
        </p:nvSpPr>
        <p:spPr bwMode="auto">
          <a:xfrm>
            <a:off x="7283450" y="2363788"/>
            <a:ext cx="155575" cy="430212"/>
          </a:xfrm>
          <a:custGeom>
            <a:avLst/>
            <a:gdLst>
              <a:gd name="T0" fmla="*/ 98 w 98"/>
              <a:gd name="T1" fmla="*/ 78 h 271"/>
              <a:gd name="T2" fmla="*/ 98 w 98"/>
              <a:gd name="T3" fmla="*/ 192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8"/>
                </a:moveTo>
                <a:lnTo>
                  <a:pt x="98" y="192"/>
                </a:lnTo>
                <a:lnTo>
                  <a:pt x="0" y="271"/>
                </a:lnTo>
                <a:lnTo>
                  <a:pt x="0" y="0"/>
                </a:lnTo>
                <a:lnTo>
                  <a:pt x="98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8" name="Freeform 66">
            <a:extLst>
              <a:ext uri="{FF2B5EF4-FFF2-40B4-BE49-F238E27FC236}">
                <a16:creationId xmlns:a16="http://schemas.microsoft.com/office/drawing/2014/main" id="{784CF91A-B90A-BCFC-7C6C-2371BE139FA2}"/>
              </a:ext>
            </a:extLst>
          </p:cNvPr>
          <p:cNvSpPr>
            <a:spLocks/>
          </p:cNvSpPr>
          <p:nvPr/>
        </p:nvSpPr>
        <p:spPr bwMode="auto">
          <a:xfrm>
            <a:off x="5010150" y="2811463"/>
            <a:ext cx="149225" cy="430212"/>
          </a:xfrm>
          <a:custGeom>
            <a:avLst/>
            <a:gdLst>
              <a:gd name="T0" fmla="*/ 94 w 94"/>
              <a:gd name="T1" fmla="*/ 79 h 271"/>
              <a:gd name="T2" fmla="*/ 94 w 94"/>
              <a:gd name="T3" fmla="*/ 193 h 271"/>
              <a:gd name="T4" fmla="*/ 0 w 94"/>
              <a:gd name="T5" fmla="*/ 271 h 271"/>
              <a:gd name="T6" fmla="*/ 0 w 94"/>
              <a:gd name="T7" fmla="*/ 0 h 271"/>
              <a:gd name="T8" fmla="*/ 94 w 94"/>
              <a:gd name="T9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271">
                <a:moveTo>
                  <a:pt x="94" y="79"/>
                </a:moveTo>
                <a:lnTo>
                  <a:pt x="94" y="193"/>
                </a:lnTo>
                <a:lnTo>
                  <a:pt x="0" y="271"/>
                </a:lnTo>
                <a:lnTo>
                  <a:pt x="0" y="0"/>
                </a:lnTo>
                <a:lnTo>
                  <a:pt x="94" y="79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79" name="Freeform 67">
            <a:extLst>
              <a:ext uri="{FF2B5EF4-FFF2-40B4-BE49-F238E27FC236}">
                <a16:creationId xmlns:a16="http://schemas.microsoft.com/office/drawing/2014/main" id="{9726E358-D135-1B40-7E69-AFEE463CBF05}"/>
              </a:ext>
            </a:extLst>
          </p:cNvPr>
          <p:cNvSpPr>
            <a:spLocks/>
          </p:cNvSpPr>
          <p:nvPr/>
        </p:nvSpPr>
        <p:spPr bwMode="auto">
          <a:xfrm>
            <a:off x="5751513" y="4848225"/>
            <a:ext cx="155575" cy="430213"/>
          </a:xfrm>
          <a:custGeom>
            <a:avLst/>
            <a:gdLst>
              <a:gd name="T0" fmla="*/ 98 w 98"/>
              <a:gd name="T1" fmla="*/ 79 h 271"/>
              <a:gd name="T2" fmla="*/ 98 w 98"/>
              <a:gd name="T3" fmla="*/ 192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9"/>
                </a:moveTo>
                <a:lnTo>
                  <a:pt x="98" y="192"/>
                </a:lnTo>
                <a:lnTo>
                  <a:pt x="0" y="271"/>
                </a:lnTo>
                <a:lnTo>
                  <a:pt x="0" y="0"/>
                </a:lnTo>
                <a:lnTo>
                  <a:pt x="98" y="79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0" name="Freeform 68">
            <a:extLst>
              <a:ext uri="{FF2B5EF4-FFF2-40B4-BE49-F238E27FC236}">
                <a16:creationId xmlns:a16="http://schemas.microsoft.com/office/drawing/2014/main" id="{DBE98EDE-0DA1-51B3-592D-EA922410F7FC}"/>
              </a:ext>
            </a:extLst>
          </p:cNvPr>
          <p:cNvSpPr>
            <a:spLocks/>
          </p:cNvSpPr>
          <p:nvPr/>
        </p:nvSpPr>
        <p:spPr bwMode="auto">
          <a:xfrm>
            <a:off x="5751513" y="3160713"/>
            <a:ext cx="155575" cy="430212"/>
          </a:xfrm>
          <a:custGeom>
            <a:avLst/>
            <a:gdLst>
              <a:gd name="T0" fmla="*/ 98 w 98"/>
              <a:gd name="T1" fmla="*/ 78 h 271"/>
              <a:gd name="T2" fmla="*/ 98 w 98"/>
              <a:gd name="T3" fmla="*/ 192 h 271"/>
              <a:gd name="T4" fmla="*/ 0 w 98"/>
              <a:gd name="T5" fmla="*/ 271 h 271"/>
              <a:gd name="T6" fmla="*/ 0 w 98"/>
              <a:gd name="T7" fmla="*/ 0 h 271"/>
              <a:gd name="T8" fmla="*/ 98 w 98"/>
              <a:gd name="T9" fmla="*/ 7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1">
                <a:moveTo>
                  <a:pt x="98" y="78"/>
                </a:moveTo>
                <a:lnTo>
                  <a:pt x="98" y="192"/>
                </a:lnTo>
                <a:lnTo>
                  <a:pt x="0" y="271"/>
                </a:lnTo>
                <a:lnTo>
                  <a:pt x="0" y="0"/>
                </a:lnTo>
                <a:lnTo>
                  <a:pt x="98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1" name="Freeform 69">
            <a:extLst>
              <a:ext uri="{FF2B5EF4-FFF2-40B4-BE49-F238E27FC236}">
                <a16:creationId xmlns:a16="http://schemas.microsoft.com/office/drawing/2014/main" id="{C87EA971-62DC-50AD-75BA-5B850C538E2E}"/>
              </a:ext>
            </a:extLst>
          </p:cNvPr>
          <p:cNvSpPr>
            <a:spLocks/>
          </p:cNvSpPr>
          <p:nvPr/>
        </p:nvSpPr>
        <p:spPr bwMode="auto">
          <a:xfrm>
            <a:off x="3190875" y="1822450"/>
            <a:ext cx="74613" cy="1624013"/>
          </a:xfrm>
          <a:custGeom>
            <a:avLst/>
            <a:gdLst>
              <a:gd name="T0" fmla="*/ 0 w 47"/>
              <a:gd name="T1" fmla="*/ 0 h 1023"/>
              <a:gd name="T2" fmla="*/ 0 w 47"/>
              <a:gd name="T3" fmla="*/ 1023 h 1023"/>
              <a:gd name="T4" fmla="*/ 47 w 47"/>
              <a:gd name="T5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1023">
                <a:moveTo>
                  <a:pt x="0" y="0"/>
                </a:moveTo>
                <a:lnTo>
                  <a:pt x="0" y="1023"/>
                </a:lnTo>
                <a:lnTo>
                  <a:pt x="47" y="1023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2" name="Line 70">
            <a:extLst>
              <a:ext uri="{FF2B5EF4-FFF2-40B4-BE49-F238E27FC236}">
                <a16:creationId xmlns:a16="http://schemas.microsoft.com/office/drawing/2014/main" id="{985346DB-E380-3DE1-7146-99FE2F222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0875" y="1479550"/>
            <a:ext cx="1588" cy="1920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3" name="Freeform 71">
            <a:extLst>
              <a:ext uri="{FF2B5EF4-FFF2-40B4-BE49-F238E27FC236}">
                <a16:creationId xmlns:a16="http://schemas.microsoft.com/office/drawing/2014/main" id="{FE414FF4-0A8E-4310-344F-32D562BAA09B}"/>
              </a:ext>
            </a:extLst>
          </p:cNvPr>
          <p:cNvSpPr>
            <a:spLocks/>
          </p:cNvSpPr>
          <p:nvPr/>
        </p:nvSpPr>
        <p:spPr bwMode="auto">
          <a:xfrm>
            <a:off x="5072063" y="1822450"/>
            <a:ext cx="641350" cy="522288"/>
          </a:xfrm>
          <a:custGeom>
            <a:avLst/>
            <a:gdLst>
              <a:gd name="T0" fmla="*/ 0 w 404"/>
              <a:gd name="T1" fmla="*/ 0 h 329"/>
              <a:gd name="T2" fmla="*/ 0 w 404"/>
              <a:gd name="T3" fmla="*/ 329 h 329"/>
              <a:gd name="T4" fmla="*/ 404 w 404"/>
              <a:gd name="T5" fmla="*/ 32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4" h="329">
                <a:moveTo>
                  <a:pt x="0" y="0"/>
                </a:moveTo>
                <a:lnTo>
                  <a:pt x="0" y="329"/>
                </a:lnTo>
                <a:lnTo>
                  <a:pt x="404" y="329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4" name="Line 72">
            <a:extLst>
              <a:ext uri="{FF2B5EF4-FFF2-40B4-BE49-F238E27FC236}">
                <a16:creationId xmlns:a16="http://schemas.microsoft.com/office/drawing/2014/main" id="{D64226EB-BD28-13DE-1D71-96B97A899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2063" y="1479550"/>
            <a:ext cx="1587" cy="1920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5" name="Freeform 73">
            <a:extLst>
              <a:ext uri="{FF2B5EF4-FFF2-40B4-BE49-F238E27FC236}">
                <a16:creationId xmlns:a16="http://schemas.microsoft.com/office/drawing/2014/main" id="{2AAB37D8-DCEF-957B-00A6-705629E9CAAC}"/>
              </a:ext>
            </a:extLst>
          </p:cNvPr>
          <p:cNvSpPr>
            <a:spLocks/>
          </p:cNvSpPr>
          <p:nvPr/>
        </p:nvSpPr>
        <p:spPr bwMode="auto">
          <a:xfrm>
            <a:off x="2973388" y="1671638"/>
            <a:ext cx="428625" cy="150812"/>
          </a:xfrm>
          <a:custGeom>
            <a:avLst/>
            <a:gdLst>
              <a:gd name="T0" fmla="*/ 192 w 270"/>
              <a:gd name="T1" fmla="*/ 95 h 95"/>
              <a:gd name="T2" fmla="*/ 78 w 270"/>
              <a:gd name="T3" fmla="*/ 95 h 95"/>
              <a:gd name="T4" fmla="*/ 0 w 270"/>
              <a:gd name="T5" fmla="*/ 0 h 95"/>
              <a:gd name="T6" fmla="*/ 270 w 270"/>
              <a:gd name="T7" fmla="*/ 0 h 95"/>
              <a:gd name="T8" fmla="*/ 192 w 270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95">
                <a:moveTo>
                  <a:pt x="192" y="95"/>
                </a:moveTo>
                <a:lnTo>
                  <a:pt x="78" y="95"/>
                </a:lnTo>
                <a:lnTo>
                  <a:pt x="0" y="0"/>
                </a:lnTo>
                <a:lnTo>
                  <a:pt x="270" y="0"/>
                </a:lnTo>
                <a:lnTo>
                  <a:pt x="192" y="95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6" name="Freeform 74">
            <a:extLst>
              <a:ext uri="{FF2B5EF4-FFF2-40B4-BE49-F238E27FC236}">
                <a16:creationId xmlns:a16="http://schemas.microsoft.com/office/drawing/2014/main" id="{F11F367F-0E73-FD93-E97F-FE74CD8CCD3A}"/>
              </a:ext>
            </a:extLst>
          </p:cNvPr>
          <p:cNvSpPr>
            <a:spLocks/>
          </p:cNvSpPr>
          <p:nvPr/>
        </p:nvSpPr>
        <p:spPr bwMode="auto">
          <a:xfrm>
            <a:off x="4860925" y="1671638"/>
            <a:ext cx="428625" cy="150812"/>
          </a:xfrm>
          <a:custGeom>
            <a:avLst/>
            <a:gdLst>
              <a:gd name="T0" fmla="*/ 192 w 270"/>
              <a:gd name="T1" fmla="*/ 95 h 95"/>
              <a:gd name="T2" fmla="*/ 78 w 270"/>
              <a:gd name="T3" fmla="*/ 95 h 95"/>
              <a:gd name="T4" fmla="*/ 0 w 270"/>
              <a:gd name="T5" fmla="*/ 0 h 95"/>
              <a:gd name="T6" fmla="*/ 270 w 270"/>
              <a:gd name="T7" fmla="*/ 0 h 95"/>
              <a:gd name="T8" fmla="*/ 192 w 270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95">
                <a:moveTo>
                  <a:pt x="192" y="95"/>
                </a:moveTo>
                <a:lnTo>
                  <a:pt x="78" y="95"/>
                </a:lnTo>
                <a:lnTo>
                  <a:pt x="0" y="0"/>
                </a:lnTo>
                <a:lnTo>
                  <a:pt x="270" y="0"/>
                </a:lnTo>
                <a:lnTo>
                  <a:pt x="192" y="95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7" name="Freeform 75">
            <a:extLst>
              <a:ext uri="{FF2B5EF4-FFF2-40B4-BE49-F238E27FC236}">
                <a16:creationId xmlns:a16="http://schemas.microsoft.com/office/drawing/2014/main" id="{58EA403D-A0B8-988E-6CE3-AEF5D6B3D35D}"/>
              </a:ext>
            </a:extLst>
          </p:cNvPr>
          <p:cNvSpPr>
            <a:spLocks/>
          </p:cNvSpPr>
          <p:nvPr/>
        </p:nvSpPr>
        <p:spPr bwMode="auto">
          <a:xfrm>
            <a:off x="5364163" y="1671638"/>
            <a:ext cx="430212" cy="150812"/>
          </a:xfrm>
          <a:custGeom>
            <a:avLst/>
            <a:gdLst>
              <a:gd name="T0" fmla="*/ 193 w 271"/>
              <a:gd name="T1" fmla="*/ 95 h 95"/>
              <a:gd name="T2" fmla="*/ 79 w 271"/>
              <a:gd name="T3" fmla="*/ 95 h 95"/>
              <a:gd name="T4" fmla="*/ 0 w 271"/>
              <a:gd name="T5" fmla="*/ 0 h 95"/>
              <a:gd name="T6" fmla="*/ 271 w 271"/>
              <a:gd name="T7" fmla="*/ 0 h 95"/>
              <a:gd name="T8" fmla="*/ 193 w 271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1" h="95">
                <a:moveTo>
                  <a:pt x="193" y="95"/>
                </a:moveTo>
                <a:lnTo>
                  <a:pt x="79" y="95"/>
                </a:lnTo>
                <a:lnTo>
                  <a:pt x="0" y="0"/>
                </a:lnTo>
                <a:lnTo>
                  <a:pt x="271" y="0"/>
                </a:lnTo>
                <a:lnTo>
                  <a:pt x="193" y="95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8" name="Freeform 76">
            <a:extLst>
              <a:ext uri="{FF2B5EF4-FFF2-40B4-BE49-F238E27FC236}">
                <a16:creationId xmlns:a16="http://schemas.microsoft.com/office/drawing/2014/main" id="{83C5D8A2-70C6-2256-EB36-0D2E194BC30B}"/>
              </a:ext>
            </a:extLst>
          </p:cNvPr>
          <p:cNvSpPr>
            <a:spLocks/>
          </p:cNvSpPr>
          <p:nvPr/>
        </p:nvSpPr>
        <p:spPr bwMode="auto">
          <a:xfrm>
            <a:off x="2705100" y="2195513"/>
            <a:ext cx="2366963" cy="803275"/>
          </a:xfrm>
          <a:custGeom>
            <a:avLst/>
            <a:gdLst>
              <a:gd name="T0" fmla="*/ 86 w 1491"/>
              <a:gd name="T1" fmla="*/ 506 h 506"/>
              <a:gd name="T2" fmla="*/ 0 w 1491"/>
              <a:gd name="T3" fmla="*/ 506 h 506"/>
              <a:gd name="T4" fmla="*/ 0 w 1491"/>
              <a:gd name="T5" fmla="*/ 0 h 506"/>
              <a:gd name="T6" fmla="*/ 1491 w 1491"/>
              <a:gd name="T7" fmla="*/ 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1" h="506">
                <a:moveTo>
                  <a:pt x="86" y="506"/>
                </a:moveTo>
                <a:lnTo>
                  <a:pt x="0" y="506"/>
                </a:lnTo>
                <a:lnTo>
                  <a:pt x="0" y="0"/>
                </a:lnTo>
                <a:lnTo>
                  <a:pt x="1491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89" name="Freeform 77">
            <a:extLst>
              <a:ext uri="{FF2B5EF4-FFF2-40B4-BE49-F238E27FC236}">
                <a16:creationId xmlns:a16="http://schemas.microsoft.com/office/drawing/2014/main" id="{12AD9BCC-549C-341E-6684-C325ECF7B474}"/>
              </a:ext>
            </a:extLst>
          </p:cNvPr>
          <p:cNvSpPr>
            <a:spLocks/>
          </p:cNvSpPr>
          <p:nvPr/>
        </p:nvSpPr>
        <p:spPr bwMode="auto">
          <a:xfrm>
            <a:off x="2549525" y="2046288"/>
            <a:ext cx="2017713" cy="1905000"/>
          </a:xfrm>
          <a:custGeom>
            <a:avLst/>
            <a:gdLst>
              <a:gd name="T0" fmla="*/ 184 w 1271"/>
              <a:gd name="T1" fmla="*/ 1200 h 1200"/>
              <a:gd name="T2" fmla="*/ 0 w 1271"/>
              <a:gd name="T3" fmla="*/ 1200 h 1200"/>
              <a:gd name="T4" fmla="*/ 0 w 1271"/>
              <a:gd name="T5" fmla="*/ 0 h 1200"/>
              <a:gd name="T6" fmla="*/ 1271 w 1271"/>
              <a:gd name="T7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1" h="1200">
                <a:moveTo>
                  <a:pt x="184" y="1200"/>
                </a:moveTo>
                <a:lnTo>
                  <a:pt x="0" y="1200"/>
                </a:lnTo>
                <a:lnTo>
                  <a:pt x="0" y="0"/>
                </a:lnTo>
                <a:lnTo>
                  <a:pt x="1271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0" name="Rectangle 78">
            <a:extLst>
              <a:ext uri="{FF2B5EF4-FFF2-40B4-BE49-F238E27FC236}">
                <a16:creationId xmlns:a16="http://schemas.microsoft.com/office/drawing/2014/main" id="{84B85284-1F3F-B23C-0D9A-E2AE2C502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3209925"/>
            <a:ext cx="622300" cy="698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1" name="Freeform 79">
            <a:extLst>
              <a:ext uri="{FF2B5EF4-FFF2-40B4-BE49-F238E27FC236}">
                <a16:creationId xmlns:a16="http://schemas.microsoft.com/office/drawing/2014/main" id="{09F79E22-46D6-1416-DDFD-61BCC0B21AE0}"/>
              </a:ext>
            </a:extLst>
          </p:cNvPr>
          <p:cNvSpPr>
            <a:spLocks/>
          </p:cNvSpPr>
          <p:nvPr/>
        </p:nvSpPr>
        <p:spPr bwMode="auto">
          <a:xfrm>
            <a:off x="2630488" y="2719388"/>
            <a:ext cx="211137" cy="479425"/>
          </a:xfrm>
          <a:custGeom>
            <a:avLst/>
            <a:gdLst>
              <a:gd name="T0" fmla="*/ 133 w 133"/>
              <a:gd name="T1" fmla="*/ 302 h 302"/>
              <a:gd name="T2" fmla="*/ 0 w 133"/>
              <a:gd name="T3" fmla="*/ 302 h 302"/>
              <a:gd name="T4" fmla="*/ 0 w 133"/>
              <a:gd name="T5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3" h="302">
                <a:moveTo>
                  <a:pt x="133" y="302"/>
                </a:moveTo>
                <a:lnTo>
                  <a:pt x="0" y="30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2" name="Line 80">
            <a:extLst>
              <a:ext uri="{FF2B5EF4-FFF2-40B4-BE49-F238E27FC236}">
                <a16:creationId xmlns:a16="http://schemas.microsoft.com/office/drawing/2014/main" id="{A840247C-253F-F3CB-74AD-6FC66B033A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863" y="2719388"/>
            <a:ext cx="1825625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3" name="Freeform 81">
            <a:extLst>
              <a:ext uri="{FF2B5EF4-FFF2-40B4-BE49-F238E27FC236}">
                <a16:creationId xmlns:a16="http://schemas.microsoft.com/office/drawing/2014/main" id="{96B1618E-D3FA-9AC8-26E1-DD2539753C21}"/>
              </a:ext>
            </a:extLst>
          </p:cNvPr>
          <p:cNvSpPr>
            <a:spLocks/>
          </p:cNvSpPr>
          <p:nvPr/>
        </p:nvSpPr>
        <p:spPr bwMode="auto">
          <a:xfrm>
            <a:off x="2997200" y="3128963"/>
            <a:ext cx="268288" cy="417512"/>
          </a:xfrm>
          <a:custGeom>
            <a:avLst/>
            <a:gdLst>
              <a:gd name="T0" fmla="*/ 0 w 169"/>
              <a:gd name="T1" fmla="*/ 0 h 263"/>
              <a:gd name="T2" fmla="*/ 51 w 169"/>
              <a:gd name="T3" fmla="*/ 0 h 263"/>
              <a:gd name="T4" fmla="*/ 51 w 169"/>
              <a:gd name="T5" fmla="*/ 263 h 263"/>
              <a:gd name="T6" fmla="*/ 169 w 169"/>
              <a:gd name="T7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263">
                <a:moveTo>
                  <a:pt x="0" y="0"/>
                </a:moveTo>
                <a:lnTo>
                  <a:pt x="51" y="0"/>
                </a:lnTo>
                <a:lnTo>
                  <a:pt x="51" y="263"/>
                </a:lnTo>
                <a:lnTo>
                  <a:pt x="169" y="263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4" name="Freeform 82">
            <a:extLst>
              <a:ext uri="{FF2B5EF4-FFF2-40B4-BE49-F238E27FC236}">
                <a16:creationId xmlns:a16="http://schemas.microsoft.com/office/drawing/2014/main" id="{3C59A24B-CB39-AC0A-D242-EFD1E4745CF6}"/>
              </a:ext>
            </a:extLst>
          </p:cNvPr>
          <p:cNvSpPr>
            <a:spLocks/>
          </p:cNvSpPr>
          <p:nvPr/>
        </p:nvSpPr>
        <p:spPr bwMode="auto">
          <a:xfrm>
            <a:off x="2997200" y="3702050"/>
            <a:ext cx="268288" cy="336550"/>
          </a:xfrm>
          <a:custGeom>
            <a:avLst/>
            <a:gdLst>
              <a:gd name="T0" fmla="*/ 0 w 169"/>
              <a:gd name="T1" fmla="*/ 212 h 212"/>
              <a:gd name="T2" fmla="*/ 51 w 169"/>
              <a:gd name="T3" fmla="*/ 212 h 212"/>
              <a:gd name="T4" fmla="*/ 51 w 169"/>
              <a:gd name="T5" fmla="*/ 0 h 212"/>
              <a:gd name="T6" fmla="*/ 169 w 169"/>
              <a:gd name="T7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212">
                <a:moveTo>
                  <a:pt x="0" y="212"/>
                </a:moveTo>
                <a:lnTo>
                  <a:pt x="51" y="212"/>
                </a:lnTo>
                <a:lnTo>
                  <a:pt x="51" y="0"/>
                </a:lnTo>
                <a:lnTo>
                  <a:pt x="169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5" name="Freeform 83">
            <a:extLst>
              <a:ext uri="{FF2B5EF4-FFF2-40B4-BE49-F238E27FC236}">
                <a16:creationId xmlns:a16="http://schemas.microsoft.com/office/drawing/2014/main" id="{FEC1833A-FDC8-4E87-15F6-3AEC34637116}"/>
              </a:ext>
            </a:extLst>
          </p:cNvPr>
          <p:cNvSpPr>
            <a:spLocks/>
          </p:cNvSpPr>
          <p:nvPr/>
        </p:nvSpPr>
        <p:spPr bwMode="auto">
          <a:xfrm>
            <a:off x="4168775" y="2338388"/>
            <a:ext cx="398463" cy="206375"/>
          </a:xfrm>
          <a:custGeom>
            <a:avLst/>
            <a:gdLst>
              <a:gd name="T0" fmla="*/ 71 w 251"/>
              <a:gd name="T1" fmla="*/ 130 h 130"/>
              <a:gd name="T2" fmla="*/ 0 w 251"/>
              <a:gd name="T3" fmla="*/ 130 h 130"/>
              <a:gd name="T4" fmla="*/ 0 w 251"/>
              <a:gd name="T5" fmla="*/ 0 h 130"/>
              <a:gd name="T6" fmla="*/ 251 w 251"/>
              <a:gd name="T7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1" h="130">
                <a:moveTo>
                  <a:pt x="71" y="130"/>
                </a:moveTo>
                <a:lnTo>
                  <a:pt x="0" y="130"/>
                </a:lnTo>
                <a:lnTo>
                  <a:pt x="0" y="0"/>
                </a:lnTo>
                <a:lnTo>
                  <a:pt x="251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2996" name="Rectangle 84">
            <a:extLst>
              <a:ext uri="{FF2B5EF4-FFF2-40B4-BE49-F238E27FC236}">
                <a16:creationId xmlns:a16="http://schemas.microsoft.com/office/drawing/2014/main" id="{84C3D660-2697-6D10-874E-00B5DFDEB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43681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2997" name="Rectangle 85">
            <a:extLst>
              <a:ext uri="{FF2B5EF4-FFF2-40B4-BE49-F238E27FC236}">
                <a16:creationId xmlns:a16="http://schemas.microsoft.com/office/drawing/2014/main" id="{DCF9A028-3BFB-CED4-A96F-4EF6F4D6D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181451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2998" name="Rectangle 86">
            <a:extLst>
              <a:ext uri="{FF2B5EF4-FFF2-40B4-BE49-F238E27FC236}">
                <a16:creationId xmlns:a16="http://schemas.microsoft.com/office/drawing/2014/main" id="{9EF51C9C-39DE-B40D-0F27-95C2672C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50" y="12954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22999" name="Rectangle 87">
            <a:extLst>
              <a:ext uri="{FF2B5EF4-FFF2-40B4-BE49-F238E27FC236}">
                <a16:creationId xmlns:a16="http://schemas.microsoft.com/office/drawing/2014/main" id="{B572B37A-03F4-C129-99DD-66484084C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533650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0" name="Rectangle 88">
            <a:extLst>
              <a:ext uri="{FF2B5EF4-FFF2-40B4-BE49-F238E27FC236}">
                <a16:creationId xmlns:a16="http://schemas.microsoft.com/office/drawing/2014/main" id="{A0182572-1E42-5264-5198-C2BDBD243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630488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1" name="Rectangle 89">
            <a:extLst>
              <a:ext uri="{FF2B5EF4-FFF2-40B4-BE49-F238E27FC236}">
                <a16:creationId xmlns:a16="http://schemas.microsoft.com/office/drawing/2014/main" id="{2E109F99-2BA0-0CE9-B8B9-5F003805F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727325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2" name="Freeform 90">
            <a:extLst>
              <a:ext uri="{FF2B5EF4-FFF2-40B4-BE49-F238E27FC236}">
                <a16:creationId xmlns:a16="http://schemas.microsoft.com/office/drawing/2014/main" id="{328F325F-30BF-BDD6-F8C8-75A48C841011}"/>
              </a:ext>
            </a:extLst>
          </p:cNvPr>
          <p:cNvSpPr>
            <a:spLocks/>
          </p:cNvSpPr>
          <p:nvPr/>
        </p:nvSpPr>
        <p:spPr bwMode="auto">
          <a:xfrm>
            <a:off x="4386263" y="4057650"/>
            <a:ext cx="168275" cy="603250"/>
          </a:xfrm>
          <a:custGeom>
            <a:avLst/>
            <a:gdLst>
              <a:gd name="T0" fmla="*/ 106 w 106"/>
              <a:gd name="T1" fmla="*/ 71 h 380"/>
              <a:gd name="T2" fmla="*/ 106 w 106"/>
              <a:gd name="T3" fmla="*/ 310 h 380"/>
              <a:gd name="T4" fmla="*/ 0 w 106"/>
              <a:gd name="T5" fmla="*/ 380 h 380"/>
              <a:gd name="T6" fmla="*/ 0 w 106"/>
              <a:gd name="T7" fmla="*/ 0 h 380"/>
              <a:gd name="T8" fmla="*/ 106 w 106"/>
              <a:gd name="T9" fmla="*/ 71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380">
                <a:moveTo>
                  <a:pt x="106" y="71"/>
                </a:moveTo>
                <a:lnTo>
                  <a:pt x="106" y="310"/>
                </a:lnTo>
                <a:lnTo>
                  <a:pt x="0" y="380"/>
                </a:lnTo>
                <a:lnTo>
                  <a:pt x="0" y="0"/>
                </a:lnTo>
                <a:lnTo>
                  <a:pt x="106" y="71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03" name="Rectangle 91">
            <a:extLst>
              <a:ext uri="{FF2B5EF4-FFF2-40B4-BE49-F238E27FC236}">
                <a16:creationId xmlns:a16="http://schemas.microsoft.com/office/drawing/2014/main" id="{702891F6-4355-042C-3BFC-2E1A64666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11956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4" name="Rectangle 92">
            <a:extLst>
              <a:ext uri="{FF2B5EF4-FFF2-40B4-BE49-F238E27FC236}">
                <a16:creationId xmlns:a16="http://schemas.microsoft.com/office/drawing/2014/main" id="{180C02C4-FC9E-A3DD-EE36-6C3942C50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216400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5" name="Rectangle 93">
            <a:extLst>
              <a:ext uri="{FF2B5EF4-FFF2-40B4-BE49-F238E27FC236}">
                <a16:creationId xmlns:a16="http://schemas.microsoft.com/office/drawing/2014/main" id="{D592537E-3F85-F269-D9F9-F1199AFCA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31006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6" name="Rectangle 94">
            <a:extLst>
              <a:ext uri="{FF2B5EF4-FFF2-40B4-BE49-F238E27FC236}">
                <a16:creationId xmlns:a16="http://schemas.microsoft.com/office/drawing/2014/main" id="{C2B86038-24DC-3F7E-F8CB-C1D07F80E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406900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07" name="Freeform 95">
            <a:extLst>
              <a:ext uri="{FF2B5EF4-FFF2-40B4-BE49-F238E27FC236}">
                <a16:creationId xmlns:a16="http://schemas.microsoft.com/office/drawing/2014/main" id="{518E2438-AC3F-A932-4599-1A853D87FF5E}"/>
              </a:ext>
            </a:extLst>
          </p:cNvPr>
          <p:cNvSpPr>
            <a:spLocks/>
          </p:cNvSpPr>
          <p:nvPr/>
        </p:nvSpPr>
        <p:spPr bwMode="auto">
          <a:xfrm>
            <a:off x="3957638" y="2638425"/>
            <a:ext cx="323850" cy="2906713"/>
          </a:xfrm>
          <a:custGeom>
            <a:avLst/>
            <a:gdLst>
              <a:gd name="T0" fmla="*/ 204 w 204"/>
              <a:gd name="T1" fmla="*/ 0 h 1831"/>
              <a:gd name="T2" fmla="*/ 0 w 204"/>
              <a:gd name="T3" fmla="*/ 0 h 1831"/>
              <a:gd name="T4" fmla="*/ 0 w 204"/>
              <a:gd name="T5" fmla="*/ 1831 h 1831"/>
              <a:gd name="T6" fmla="*/ 204 w 204"/>
              <a:gd name="T7" fmla="*/ 1831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" h="1831">
                <a:moveTo>
                  <a:pt x="204" y="0"/>
                </a:moveTo>
                <a:lnTo>
                  <a:pt x="0" y="0"/>
                </a:lnTo>
                <a:lnTo>
                  <a:pt x="0" y="1831"/>
                </a:lnTo>
                <a:lnTo>
                  <a:pt x="204" y="1831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08" name="Line 96">
            <a:extLst>
              <a:ext uri="{FF2B5EF4-FFF2-40B4-BE49-F238E27FC236}">
                <a16:creationId xmlns:a16="http://schemas.microsoft.com/office/drawing/2014/main" id="{19039C83-5942-9683-8C92-530161B35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5863" y="4406900"/>
            <a:ext cx="1501775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09" name="Freeform 97">
            <a:extLst>
              <a:ext uri="{FF2B5EF4-FFF2-40B4-BE49-F238E27FC236}">
                <a16:creationId xmlns:a16="http://schemas.microsoft.com/office/drawing/2014/main" id="{12F8C483-8753-BF8F-B4C2-46B0E1DE54CB}"/>
              </a:ext>
            </a:extLst>
          </p:cNvPr>
          <p:cNvSpPr>
            <a:spLocks/>
          </p:cNvSpPr>
          <p:nvPr/>
        </p:nvSpPr>
        <p:spPr bwMode="auto">
          <a:xfrm>
            <a:off x="4068763" y="2719388"/>
            <a:ext cx="317500" cy="1681162"/>
          </a:xfrm>
          <a:custGeom>
            <a:avLst/>
            <a:gdLst>
              <a:gd name="T0" fmla="*/ 0 w 200"/>
              <a:gd name="T1" fmla="*/ 0 h 1059"/>
              <a:gd name="T2" fmla="*/ 0 w 200"/>
              <a:gd name="T3" fmla="*/ 1059 h 1059"/>
              <a:gd name="T4" fmla="*/ 200 w 200"/>
              <a:gd name="T5" fmla="*/ 1059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1059">
                <a:moveTo>
                  <a:pt x="0" y="0"/>
                </a:moveTo>
                <a:lnTo>
                  <a:pt x="0" y="1059"/>
                </a:lnTo>
                <a:lnTo>
                  <a:pt x="200" y="1059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10" name="Freeform 98">
            <a:extLst>
              <a:ext uri="{FF2B5EF4-FFF2-40B4-BE49-F238E27FC236}">
                <a16:creationId xmlns:a16="http://schemas.microsoft.com/office/drawing/2014/main" id="{CAEAD4B1-91D7-A35E-16E5-0FEC04324285}"/>
              </a:ext>
            </a:extLst>
          </p:cNvPr>
          <p:cNvSpPr>
            <a:spLocks/>
          </p:cNvSpPr>
          <p:nvPr/>
        </p:nvSpPr>
        <p:spPr bwMode="auto">
          <a:xfrm>
            <a:off x="4168775" y="2830513"/>
            <a:ext cx="112713" cy="2597150"/>
          </a:xfrm>
          <a:custGeom>
            <a:avLst/>
            <a:gdLst>
              <a:gd name="T0" fmla="*/ 71 w 71"/>
              <a:gd name="T1" fmla="*/ 0 h 1636"/>
              <a:gd name="T2" fmla="*/ 0 w 71"/>
              <a:gd name="T3" fmla="*/ 0 h 1636"/>
              <a:gd name="T4" fmla="*/ 0 w 71"/>
              <a:gd name="T5" fmla="*/ 1636 h 1636"/>
              <a:gd name="T6" fmla="*/ 71 w 71"/>
              <a:gd name="T7" fmla="*/ 1636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1636">
                <a:moveTo>
                  <a:pt x="71" y="0"/>
                </a:moveTo>
                <a:lnTo>
                  <a:pt x="0" y="0"/>
                </a:lnTo>
                <a:lnTo>
                  <a:pt x="0" y="1636"/>
                </a:lnTo>
                <a:lnTo>
                  <a:pt x="71" y="1636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11" name="Freeform 99">
            <a:extLst>
              <a:ext uri="{FF2B5EF4-FFF2-40B4-BE49-F238E27FC236}">
                <a16:creationId xmlns:a16="http://schemas.microsoft.com/office/drawing/2014/main" id="{B3C464E1-39A4-7C56-1B78-81BDBE8BDAB5}"/>
              </a:ext>
            </a:extLst>
          </p:cNvPr>
          <p:cNvSpPr>
            <a:spLocks/>
          </p:cNvSpPr>
          <p:nvPr/>
        </p:nvSpPr>
        <p:spPr bwMode="auto">
          <a:xfrm>
            <a:off x="2747963" y="4119563"/>
            <a:ext cx="93662" cy="287337"/>
          </a:xfrm>
          <a:custGeom>
            <a:avLst/>
            <a:gdLst>
              <a:gd name="T0" fmla="*/ 59 w 59"/>
              <a:gd name="T1" fmla="*/ 0 h 181"/>
              <a:gd name="T2" fmla="*/ 0 w 59"/>
              <a:gd name="T3" fmla="*/ 0 h 181"/>
              <a:gd name="T4" fmla="*/ 0 w 59"/>
              <a:gd name="T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" h="181">
                <a:moveTo>
                  <a:pt x="59" y="0"/>
                </a:moveTo>
                <a:lnTo>
                  <a:pt x="0" y="0"/>
                </a:lnTo>
                <a:lnTo>
                  <a:pt x="0" y="181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12" name="Rectangle 100">
            <a:extLst>
              <a:ext uri="{FF2B5EF4-FFF2-40B4-BE49-F238E27FC236}">
                <a16:creationId xmlns:a16="http://schemas.microsoft.com/office/drawing/2014/main" id="{E670B90B-DEE4-224F-CAD6-45DA41F70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38" y="3359150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13" name="Rectangle 101">
            <a:extLst>
              <a:ext uri="{FF2B5EF4-FFF2-40B4-BE49-F238E27FC236}">
                <a16:creationId xmlns:a16="http://schemas.microsoft.com/office/drawing/2014/main" id="{D0058151-F6AF-D172-2E9E-0A208E584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238" y="3454400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14" name="Rectangle 102">
            <a:extLst>
              <a:ext uri="{FF2B5EF4-FFF2-40B4-BE49-F238E27FC236}">
                <a16:creationId xmlns:a16="http://schemas.microsoft.com/office/drawing/2014/main" id="{FF376F38-7068-3996-1551-6FB900B69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454400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15" name="Rectangle 103">
            <a:extLst>
              <a:ext uri="{FF2B5EF4-FFF2-40B4-BE49-F238E27FC236}">
                <a16:creationId xmlns:a16="http://schemas.microsoft.com/office/drawing/2014/main" id="{F0C31FD9-7819-32D5-7C0C-E5931FCCF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213" y="1831975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</a:t>
            </a:r>
            <a:endParaRPr lang="en-US" altLang="en-US"/>
          </a:p>
        </p:txBody>
      </p:sp>
      <p:sp>
        <p:nvSpPr>
          <p:cNvPr id="423016" name="Rectangle 104">
            <a:extLst>
              <a:ext uri="{FF2B5EF4-FFF2-40B4-BE49-F238E27FC236}">
                <a16:creationId xmlns:a16="http://schemas.microsoft.com/office/drawing/2014/main" id="{1BC7FF60-8901-DA06-4E99-551F99C94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513" y="1831975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</a:t>
            </a:r>
            <a:endParaRPr lang="en-US" altLang="en-US"/>
          </a:p>
        </p:txBody>
      </p:sp>
      <p:sp>
        <p:nvSpPr>
          <p:cNvPr id="423017" name="Rectangle 105">
            <a:extLst>
              <a:ext uri="{FF2B5EF4-FFF2-40B4-BE49-F238E27FC236}">
                <a16:creationId xmlns:a16="http://schemas.microsoft.com/office/drawing/2014/main" id="{1C316455-1C69-B0E4-A71B-E1FDE6C57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975" y="1831975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</a:t>
            </a:r>
            <a:endParaRPr lang="en-US" altLang="en-US"/>
          </a:p>
        </p:txBody>
      </p:sp>
      <p:sp>
        <p:nvSpPr>
          <p:cNvPr id="423018" name="Freeform 106">
            <a:extLst>
              <a:ext uri="{FF2B5EF4-FFF2-40B4-BE49-F238E27FC236}">
                <a16:creationId xmlns:a16="http://schemas.microsoft.com/office/drawing/2014/main" id="{A906D86D-8080-64FF-CBAC-9EAFC7C03CFC}"/>
              </a:ext>
            </a:extLst>
          </p:cNvPr>
          <p:cNvSpPr>
            <a:spLocks/>
          </p:cNvSpPr>
          <p:nvPr/>
        </p:nvSpPr>
        <p:spPr bwMode="auto">
          <a:xfrm>
            <a:off x="4281488" y="5272088"/>
            <a:ext cx="155575" cy="428625"/>
          </a:xfrm>
          <a:custGeom>
            <a:avLst/>
            <a:gdLst>
              <a:gd name="T0" fmla="*/ 98 w 98"/>
              <a:gd name="T1" fmla="*/ 78 h 270"/>
              <a:gd name="T2" fmla="*/ 98 w 98"/>
              <a:gd name="T3" fmla="*/ 192 h 270"/>
              <a:gd name="T4" fmla="*/ 0 w 98"/>
              <a:gd name="T5" fmla="*/ 270 h 270"/>
              <a:gd name="T6" fmla="*/ 0 w 98"/>
              <a:gd name="T7" fmla="*/ 0 h 270"/>
              <a:gd name="T8" fmla="*/ 98 w 98"/>
              <a:gd name="T9" fmla="*/ 78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270">
                <a:moveTo>
                  <a:pt x="98" y="78"/>
                </a:moveTo>
                <a:lnTo>
                  <a:pt x="98" y="192"/>
                </a:lnTo>
                <a:lnTo>
                  <a:pt x="0" y="270"/>
                </a:lnTo>
                <a:lnTo>
                  <a:pt x="0" y="0"/>
                </a:lnTo>
                <a:lnTo>
                  <a:pt x="98" y="78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19" name="Rectangle 107">
            <a:extLst>
              <a:ext uri="{FF2B5EF4-FFF2-40B4-BE49-F238E27FC236}">
                <a16:creationId xmlns:a16="http://schemas.microsoft.com/office/drawing/2014/main" id="{5C688F8B-8724-BF5B-8DBC-DEFDF8747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5348288"/>
            <a:ext cx="1095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H</a:t>
            </a:r>
            <a:endParaRPr lang="en-US" altLang="en-US"/>
          </a:p>
        </p:txBody>
      </p:sp>
      <p:sp>
        <p:nvSpPr>
          <p:cNvPr id="423020" name="Rectangle 108">
            <a:extLst>
              <a:ext uri="{FF2B5EF4-FFF2-40B4-BE49-F238E27FC236}">
                <a16:creationId xmlns:a16="http://schemas.microsoft.com/office/drawing/2014/main" id="{D5725640-8740-6A18-6B6A-502760754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5494338"/>
            <a:ext cx="101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P</a:t>
            </a:r>
            <a:endParaRPr lang="en-US" altLang="en-US"/>
          </a:p>
        </p:txBody>
      </p:sp>
      <p:sp>
        <p:nvSpPr>
          <p:cNvPr id="423021" name="Line 109">
            <a:extLst>
              <a:ext uri="{FF2B5EF4-FFF2-40B4-BE49-F238E27FC236}">
                <a16:creationId xmlns:a16="http://schemas.microsoft.com/office/drawing/2014/main" id="{3C2E35FD-A4E4-936A-2A75-5875185059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8763" y="3484563"/>
            <a:ext cx="212725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2" name="Line 110">
            <a:extLst>
              <a:ext uri="{FF2B5EF4-FFF2-40B4-BE49-F238E27FC236}">
                <a16:creationId xmlns:a16="http://schemas.microsoft.com/office/drawing/2014/main" id="{19A96BFD-8D33-5F41-C4DE-F6F2848EB1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7788" y="3559175"/>
            <a:ext cx="393700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3" name="Freeform 111">
            <a:extLst>
              <a:ext uri="{FF2B5EF4-FFF2-40B4-BE49-F238E27FC236}">
                <a16:creationId xmlns:a16="http://schemas.microsoft.com/office/drawing/2014/main" id="{32FB9967-5800-631E-44C6-DD0CE6426FD9}"/>
              </a:ext>
            </a:extLst>
          </p:cNvPr>
          <p:cNvSpPr>
            <a:spLocks/>
          </p:cNvSpPr>
          <p:nvPr/>
        </p:nvSpPr>
        <p:spPr bwMode="auto">
          <a:xfrm>
            <a:off x="4437063" y="3527425"/>
            <a:ext cx="3306762" cy="238125"/>
          </a:xfrm>
          <a:custGeom>
            <a:avLst/>
            <a:gdLst>
              <a:gd name="T0" fmla="*/ 0 w 2083"/>
              <a:gd name="T1" fmla="*/ 0 h 150"/>
              <a:gd name="T2" fmla="*/ 400 w 2083"/>
              <a:gd name="T3" fmla="*/ 0 h 150"/>
              <a:gd name="T4" fmla="*/ 400 w 2083"/>
              <a:gd name="T5" fmla="*/ 150 h 150"/>
              <a:gd name="T6" fmla="*/ 2083 w 2083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50">
                <a:moveTo>
                  <a:pt x="0" y="0"/>
                </a:moveTo>
                <a:lnTo>
                  <a:pt x="400" y="0"/>
                </a:lnTo>
                <a:lnTo>
                  <a:pt x="400" y="150"/>
                </a:lnTo>
                <a:lnTo>
                  <a:pt x="2083" y="15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4" name="Freeform 112">
            <a:extLst>
              <a:ext uri="{FF2B5EF4-FFF2-40B4-BE49-F238E27FC236}">
                <a16:creationId xmlns:a16="http://schemas.microsoft.com/office/drawing/2014/main" id="{981EFB52-EC87-9C67-CDB0-CE8CB039982E}"/>
              </a:ext>
            </a:extLst>
          </p:cNvPr>
          <p:cNvSpPr>
            <a:spLocks/>
          </p:cNvSpPr>
          <p:nvPr/>
        </p:nvSpPr>
        <p:spPr bwMode="auto">
          <a:xfrm>
            <a:off x="1614488" y="2924175"/>
            <a:ext cx="3395662" cy="2292350"/>
          </a:xfrm>
          <a:custGeom>
            <a:avLst/>
            <a:gdLst>
              <a:gd name="T0" fmla="*/ 2139 w 2139"/>
              <a:gd name="T1" fmla="*/ 0 h 1444"/>
              <a:gd name="T2" fmla="*/ 1915 w 2139"/>
              <a:gd name="T3" fmla="*/ 0 h 1444"/>
              <a:gd name="T4" fmla="*/ 1915 w 2139"/>
              <a:gd name="T5" fmla="*/ 1444 h 1444"/>
              <a:gd name="T6" fmla="*/ 0 w 2139"/>
              <a:gd name="T7" fmla="*/ 1444 h 1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9" h="1444">
                <a:moveTo>
                  <a:pt x="2139" y="0"/>
                </a:moveTo>
                <a:lnTo>
                  <a:pt x="1915" y="0"/>
                </a:lnTo>
                <a:lnTo>
                  <a:pt x="1915" y="1444"/>
                </a:lnTo>
                <a:lnTo>
                  <a:pt x="0" y="144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5" name="Line 113">
            <a:extLst>
              <a:ext uri="{FF2B5EF4-FFF2-40B4-BE49-F238E27FC236}">
                <a16:creationId xmlns:a16="http://schemas.microsoft.com/office/drawing/2014/main" id="{3C5E2864-E591-2C18-B2AE-34B10635CA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7638" y="4325938"/>
            <a:ext cx="428625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6" name="Line 114">
            <a:extLst>
              <a:ext uri="{FF2B5EF4-FFF2-40B4-BE49-F238E27FC236}">
                <a16:creationId xmlns:a16="http://schemas.microsoft.com/office/drawing/2014/main" id="{723DEB2E-69F1-76D3-BF4C-290C05C145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7238" y="1479550"/>
            <a:ext cx="1587" cy="1920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7" name="Freeform 115">
            <a:extLst>
              <a:ext uri="{FF2B5EF4-FFF2-40B4-BE49-F238E27FC236}">
                <a16:creationId xmlns:a16="http://schemas.microsoft.com/office/drawing/2014/main" id="{B6E19C88-C8E0-4B4D-5B06-A732D2AEF619}"/>
              </a:ext>
            </a:extLst>
          </p:cNvPr>
          <p:cNvSpPr>
            <a:spLocks/>
          </p:cNvSpPr>
          <p:nvPr/>
        </p:nvSpPr>
        <p:spPr bwMode="auto">
          <a:xfrm>
            <a:off x="4281488" y="1822450"/>
            <a:ext cx="285750" cy="2397125"/>
          </a:xfrm>
          <a:custGeom>
            <a:avLst/>
            <a:gdLst>
              <a:gd name="T0" fmla="*/ 66 w 180"/>
              <a:gd name="T1" fmla="*/ 1510 h 1510"/>
              <a:gd name="T2" fmla="*/ 0 w 180"/>
              <a:gd name="T3" fmla="*/ 1510 h 1510"/>
              <a:gd name="T4" fmla="*/ 0 w 180"/>
              <a:gd name="T5" fmla="*/ 1384 h 1510"/>
              <a:gd name="T6" fmla="*/ 180 w 180"/>
              <a:gd name="T7" fmla="*/ 1384 h 1510"/>
              <a:gd name="T8" fmla="*/ 180 w 180"/>
              <a:gd name="T9" fmla="*/ 0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" h="1510">
                <a:moveTo>
                  <a:pt x="66" y="1510"/>
                </a:moveTo>
                <a:lnTo>
                  <a:pt x="0" y="1510"/>
                </a:lnTo>
                <a:lnTo>
                  <a:pt x="0" y="1384"/>
                </a:lnTo>
                <a:lnTo>
                  <a:pt x="180" y="1384"/>
                </a:lnTo>
                <a:lnTo>
                  <a:pt x="180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8" name="Line 116">
            <a:extLst>
              <a:ext uri="{FF2B5EF4-FFF2-40B4-BE49-F238E27FC236}">
                <a16:creationId xmlns:a16="http://schemas.microsoft.com/office/drawing/2014/main" id="{35429A6B-4DE2-CE41-DEA0-8B65C6AAA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7063" y="5495925"/>
            <a:ext cx="3294062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29" name="Line 117">
            <a:extLst>
              <a:ext uri="{FF2B5EF4-FFF2-40B4-BE49-F238E27FC236}">
                <a16:creationId xmlns:a16="http://schemas.microsoft.com/office/drawing/2014/main" id="{02A425BC-2EAD-5F15-7B65-4338B2A8D0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8775" y="4505325"/>
            <a:ext cx="217488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0" name="Line 118">
            <a:extLst>
              <a:ext uri="{FF2B5EF4-FFF2-40B4-BE49-F238E27FC236}">
                <a16:creationId xmlns:a16="http://schemas.microsoft.com/office/drawing/2014/main" id="{B9B0CB60-4ADF-96EF-4DBD-847AF3320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4550" y="4829175"/>
            <a:ext cx="355600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1" name="Line 119">
            <a:extLst>
              <a:ext uri="{FF2B5EF4-FFF2-40B4-BE49-F238E27FC236}">
                <a16:creationId xmlns:a16="http://schemas.microsoft.com/office/drawing/2014/main" id="{92DB2062-4A2A-BF76-3A2D-D49826C7EA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4550" y="3135313"/>
            <a:ext cx="355600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2" name="Freeform 120">
            <a:extLst>
              <a:ext uri="{FF2B5EF4-FFF2-40B4-BE49-F238E27FC236}">
                <a16:creationId xmlns:a16="http://schemas.microsoft.com/office/drawing/2014/main" id="{C844C53A-F0E6-4A02-6E7A-4C524FD12D38}"/>
              </a:ext>
            </a:extLst>
          </p:cNvPr>
          <p:cNvSpPr>
            <a:spLocks/>
          </p:cNvSpPr>
          <p:nvPr/>
        </p:nvSpPr>
        <p:spPr bwMode="auto">
          <a:xfrm>
            <a:off x="4567238" y="3851275"/>
            <a:ext cx="2716212" cy="255588"/>
          </a:xfrm>
          <a:custGeom>
            <a:avLst/>
            <a:gdLst>
              <a:gd name="T0" fmla="*/ 0 w 1711"/>
              <a:gd name="T1" fmla="*/ 0 h 161"/>
              <a:gd name="T2" fmla="*/ 1609 w 1711"/>
              <a:gd name="T3" fmla="*/ 0 h 161"/>
              <a:gd name="T4" fmla="*/ 1609 w 1711"/>
              <a:gd name="T5" fmla="*/ 161 h 161"/>
              <a:gd name="T6" fmla="*/ 1711 w 1711"/>
              <a:gd name="T7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1" h="161">
                <a:moveTo>
                  <a:pt x="0" y="0"/>
                </a:moveTo>
                <a:lnTo>
                  <a:pt x="1609" y="0"/>
                </a:lnTo>
                <a:lnTo>
                  <a:pt x="1609" y="161"/>
                </a:lnTo>
                <a:lnTo>
                  <a:pt x="1711" y="161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3" name="Line 121">
            <a:extLst>
              <a:ext uri="{FF2B5EF4-FFF2-40B4-BE49-F238E27FC236}">
                <a16:creationId xmlns:a16="http://schemas.microsoft.com/office/drawing/2014/main" id="{B575CD53-A66A-1004-E38B-A0F2829E0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4550" y="4605338"/>
            <a:ext cx="355600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4" name="Freeform 122">
            <a:extLst>
              <a:ext uri="{FF2B5EF4-FFF2-40B4-BE49-F238E27FC236}">
                <a16:creationId xmlns:a16="http://schemas.microsoft.com/office/drawing/2014/main" id="{8728D950-1434-67D4-CE13-377ACF0F800D}"/>
              </a:ext>
            </a:extLst>
          </p:cNvPr>
          <p:cNvSpPr>
            <a:spLocks/>
          </p:cNvSpPr>
          <p:nvPr/>
        </p:nvSpPr>
        <p:spPr bwMode="auto">
          <a:xfrm>
            <a:off x="4767263" y="4518025"/>
            <a:ext cx="142875" cy="168275"/>
          </a:xfrm>
          <a:custGeom>
            <a:avLst/>
            <a:gdLst>
              <a:gd name="T0" fmla="*/ 0 w 90"/>
              <a:gd name="T1" fmla="*/ 106 h 106"/>
              <a:gd name="T2" fmla="*/ 90 w 90"/>
              <a:gd name="T3" fmla="*/ 55 h 106"/>
              <a:gd name="T4" fmla="*/ 0 w 90"/>
              <a:gd name="T5" fmla="*/ 0 h 106"/>
              <a:gd name="T6" fmla="*/ 0 w 90"/>
              <a:gd name="T7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106">
                <a:moveTo>
                  <a:pt x="0" y="106"/>
                </a:moveTo>
                <a:lnTo>
                  <a:pt x="90" y="55"/>
                </a:lnTo>
                <a:lnTo>
                  <a:pt x="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FFFFFF"/>
          </a:solidFill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3035" name="Oval 123">
            <a:extLst>
              <a:ext uri="{FF2B5EF4-FFF2-40B4-BE49-F238E27FC236}">
                <a16:creationId xmlns:a16="http://schemas.microsoft.com/office/drawing/2014/main" id="{140BF9D5-AE19-BFD1-395C-CA4029E65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4579938"/>
            <a:ext cx="42862" cy="44450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3036" name="Oval 124">
            <a:extLst>
              <a:ext uri="{FF2B5EF4-FFF2-40B4-BE49-F238E27FC236}">
                <a16:creationId xmlns:a16="http://schemas.microsoft.com/office/drawing/2014/main" id="{E5D8AD32-9C22-3DB7-E5FA-C3AC4A68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1441450"/>
            <a:ext cx="74613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7" name="Oval 125">
            <a:extLst>
              <a:ext uri="{FF2B5EF4-FFF2-40B4-BE49-F238E27FC236}">
                <a16:creationId xmlns:a16="http://schemas.microsoft.com/office/drawing/2014/main" id="{A7B1342E-3D66-51CA-664C-06A4BF9AD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1441450"/>
            <a:ext cx="74613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8" name="Oval 126">
            <a:extLst>
              <a:ext uri="{FF2B5EF4-FFF2-40B4-BE49-F238E27FC236}">
                <a16:creationId xmlns:a16="http://schemas.microsoft.com/office/drawing/2014/main" id="{410264FA-46B9-4BC0-6331-74CB7C7E2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1441450"/>
            <a:ext cx="74612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39" name="Oval 127">
            <a:extLst>
              <a:ext uri="{FF2B5EF4-FFF2-40B4-BE49-F238E27FC236}">
                <a16:creationId xmlns:a16="http://schemas.microsoft.com/office/drawing/2014/main" id="{F085D80E-0E46-79B9-A3A1-7557B4C6E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2157413"/>
            <a:ext cx="74612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0" name="Oval 128">
            <a:extLst>
              <a:ext uri="{FF2B5EF4-FFF2-40B4-BE49-F238E27FC236}">
                <a16:creationId xmlns:a16="http://schemas.microsoft.com/office/drawing/2014/main" id="{BD048AB2-659B-6EC7-8610-778CAE6A3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4568825"/>
            <a:ext cx="76200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1" name="Oval 129">
            <a:extLst>
              <a:ext uri="{FF2B5EF4-FFF2-40B4-BE49-F238E27FC236}">
                <a16:creationId xmlns:a16="http://schemas.microsoft.com/office/drawing/2014/main" id="{6A6C322D-4254-7069-0141-1418C3034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4792663"/>
            <a:ext cx="76200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2" name="Oval 130">
            <a:extLst>
              <a:ext uri="{FF2B5EF4-FFF2-40B4-BE49-F238E27FC236}">
                <a16:creationId xmlns:a16="http://schemas.microsoft.com/office/drawing/2014/main" id="{A8C29BE7-57E8-F97A-4874-DE8A7B0CA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3098800"/>
            <a:ext cx="76200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3" name="Oval 131">
            <a:extLst>
              <a:ext uri="{FF2B5EF4-FFF2-40B4-BE49-F238E27FC236}">
                <a16:creationId xmlns:a16="http://schemas.microsoft.com/office/drawing/2014/main" id="{B55AB0EF-FB88-0AAA-D5D0-B2B76FC7B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3814763"/>
            <a:ext cx="74613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4" name="Oval 132">
            <a:extLst>
              <a:ext uri="{FF2B5EF4-FFF2-40B4-BE49-F238E27FC236}">
                <a16:creationId xmlns:a16="http://schemas.microsoft.com/office/drawing/2014/main" id="{8F514B88-D3C3-C5AF-1476-ACA1BAD14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8" y="3241675"/>
            <a:ext cx="74612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5" name="Oval 133">
            <a:extLst>
              <a:ext uri="{FF2B5EF4-FFF2-40B4-BE49-F238E27FC236}">
                <a16:creationId xmlns:a16="http://schemas.microsoft.com/office/drawing/2014/main" id="{E5A7E2A6-0604-69D2-5E82-C4679F38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308225"/>
            <a:ext cx="74613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6" name="Oval 134">
            <a:extLst>
              <a:ext uri="{FF2B5EF4-FFF2-40B4-BE49-F238E27FC236}">
                <a16:creationId xmlns:a16="http://schemas.microsoft.com/office/drawing/2014/main" id="{72D77618-2F93-E866-31F2-8A5AAFDA9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8" y="2046288"/>
            <a:ext cx="74612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7" name="Oval 135">
            <a:extLst>
              <a:ext uri="{FF2B5EF4-FFF2-40B4-BE49-F238E27FC236}">
                <a16:creationId xmlns:a16="http://schemas.microsoft.com/office/drawing/2014/main" id="{5BFFCB59-AAEC-B01E-6FB2-9C4D308FD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2008188"/>
            <a:ext cx="74613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8" name="Oval 136">
            <a:extLst>
              <a:ext uri="{FF2B5EF4-FFF2-40B4-BE49-F238E27FC236}">
                <a16:creationId xmlns:a16="http://schemas.microsoft.com/office/drawing/2014/main" id="{0F7CA193-A91C-D9F8-55EC-61C440DB1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2301875"/>
            <a:ext cx="74613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49" name="Oval 137">
            <a:extLst>
              <a:ext uri="{FF2B5EF4-FFF2-40B4-BE49-F238E27FC236}">
                <a16:creationId xmlns:a16="http://schemas.microsoft.com/office/drawing/2014/main" id="{CFEDA521-AF75-6A88-97C5-A324C8D4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2681288"/>
            <a:ext cx="74613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0" name="Oval 138">
            <a:extLst>
              <a:ext uri="{FF2B5EF4-FFF2-40B4-BE49-F238E27FC236}">
                <a16:creationId xmlns:a16="http://schemas.microsoft.com/office/drawing/2014/main" id="{6AD3FA24-326B-8B30-46CE-EA5C02FF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88" y="2681288"/>
            <a:ext cx="74612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1" name="Oval 139">
            <a:extLst>
              <a:ext uri="{FF2B5EF4-FFF2-40B4-BE49-F238E27FC236}">
                <a16:creationId xmlns:a16="http://schemas.microsoft.com/office/drawing/2014/main" id="{BB6CE2C4-523A-6927-A081-2BAC443C8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4368800"/>
            <a:ext cx="74613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2" name="Oval 140">
            <a:extLst>
              <a:ext uri="{FF2B5EF4-FFF2-40B4-BE49-F238E27FC236}">
                <a16:creationId xmlns:a16="http://schemas.microsoft.com/office/drawing/2014/main" id="{7A8599C1-522B-8FC9-B815-0830E9D4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368800"/>
            <a:ext cx="74612" cy="7461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3" name="Oval 141">
            <a:extLst>
              <a:ext uri="{FF2B5EF4-FFF2-40B4-BE49-F238E27FC236}">
                <a16:creationId xmlns:a16="http://schemas.microsoft.com/office/drawing/2014/main" id="{98CEFCBF-B3A0-4AF1-FEC2-226642167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287838"/>
            <a:ext cx="74612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4" name="Oval 142">
            <a:extLst>
              <a:ext uri="{FF2B5EF4-FFF2-40B4-BE49-F238E27FC236}">
                <a16:creationId xmlns:a16="http://schemas.microsoft.com/office/drawing/2014/main" id="{745DD4A6-3A1E-6C29-7225-255DFCCB5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3446463"/>
            <a:ext cx="74613" cy="7620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5" name="Oval 143">
            <a:extLst>
              <a:ext uri="{FF2B5EF4-FFF2-40B4-BE49-F238E27FC236}">
                <a16:creationId xmlns:a16="http://schemas.microsoft.com/office/drawing/2014/main" id="{6FFEB3F3-B33B-E9D3-DE19-548CD2C7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675" y="3522663"/>
            <a:ext cx="76200" cy="74612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6" name="Freeform 144">
            <a:extLst>
              <a:ext uri="{FF2B5EF4-FFF2-40B4-BE49-F238E27FC236}">
                <a16:creationId xmlns:a16="http://schemas.microsoft.com/office/drawing/2014/main" id="{BA0A1011-047F-5161-B326-BA6EB4FBE687}"/>
              </a:ext>
            </a:extLst>
          </p:cNvPr>
          <p:cNvSpPr>
            <a:spLocks/>
          </p:cNvSpPr>
          <p:nvPr/>
        </p:nvSpPr>
        <p:spPr bwMode="auto">
          <a:xfrm>
            <a:off x="4767263" y="2843213"/>
            <a:ext cx="142875" cy="161925"/>
          </a:xfrm>
          <a:custGeom>
            <a:avLst/>
            <a:gdLst>
              <a:gd name="T0" fmla="*/ 0 w 90"/>
              <a:gd name="T1" fmla="*/ 102 h 102"/>
              <a:gd name="T2" fmla="*/ 90 w 90"/>
              <a:gd name="T3" fmla="*/ 51 h 102"/>
              <a:gd name="T4" fmla="*/ 0 w 90"/>
              <a:gd name="T5" fmla="*/ 0 h 102"/>
              <a:gd name="T6" fmla="*/ 0 w 90"/>
              <a:gd name="T7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102">
                <a:moveTo>
                  <a:pt x="0" y="102"/>
                </a:moveTo>
                <a:lnTo>
                  <a:pt x="90" y="51"/>
                </a:lnTo>
                <a:lnTo>
                  <a:pt x="0" y="0"/>
                </a:lnTo>
                <a:lnTo>
                  <a:pt x="0" y="102"/>
                </a:lnTo>
                <a:close/>
              </a:path>
            </a:pathLst>
          </a:custGeom>
          <a:solidFill>
            <a:srgbClr val="FFFFFF"/>
          </a:solidFill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3057" name="Oval 145">
            <a:extLst>
              <a:ext uri="{FF2B5EF4-FFF2-40B4-BE49-F238E27FC236}">
                <a16:creationId xmlns:a16="http://schemas.microsoft.com/office/drawing/2014/main" id="{74265A94-E031-633C-C455-E605F4057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2898775"/>
            <a:ext cx="42862" cy="44450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3058" name="Freeform 146">
            <a:extLst>
              <a:ext uri="{FF2B5EF4-FFF2-40B4-BE49-F238E27FC236}">
                <a16:creationId xmlns:a16="http://schemas.microsoft.com/office/drawing/2014/main" id="{C743F8A6-D958-8BC6-99BA-F1BFEFD79EAE}"/>
              </a:ext>
            </a:extLst>
          </p:cNvPr>
          <p:cNvSpPr>
            <a:spLocks/>
          </p:cNvSpPr>
          <p:nvPr/>
        </p:nvSpPr>
        <p:spPr bwMode="auto">
          <a:xfrm>
            <a:off x="5370513" y="2344738"/>
            <a:ext cx="342900" cy="1744662"/>
          </a:xfrm>
          <a:custGeom>
            <a:avLst/>
            <a:gdLst>
              <a:gd name="T0" fmla="*/ 0 w 216"/>
              <a:gd name="T1" fmla="*/ 0 h 1099"/>
              <a:gd name="T2" fmla="*/ 0 w 216"/>
              <a:gd name="T3" fmla="*/ 1099 h 1099"/>
              <a:gd name="T4" fmla="*/ 216 w 216"/>
              <a:gd name="T5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" h="1099">
                <a:moveTo>
                  <a:pt x="0" y="0"/>
                </a:moveTo>
                <a:lnTo>
                  <a:pt x="0" y="1099"/>
                </a:lnTo>
                <a:lnTo>
                  <a:pt x="216" y="1099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59" name="Freeform 147">
            <a:extLst>
              <a:ext uri="{FF2B5EF4-FFF2-40B4-BE49-F238E27FC236}">
                <a16:creationId xmlns:a16="http://schemas.microsoft.com/office/drawing/2014/main" id="{EEA55B9E-D509-6C55-F756-D8680FDB59CA}"/>
              </a:ext>
            </a:extLst>
          </p:cNvPr>
          <p:cNvSpPr>
            <a:spLocks/>
          </p:cNvSpPr>
          <p:nvPr/>
        </p:nvSpPr>
        <p:spPr bwMode="auto">
          <a:xfrm>
            <a:off x="5583238" y="2082800"/>
            <a:ext cx="1700212" cy="342900"/>
          </a:xfrm>
          <a:custGeom>
            <a:avLst/>
            <a:gdLst>
              <a:gd name="T0" fmla="*/ 0 w 1071"/>
              <a:gd name="T1" fmla="*/ 0 h 216"/>
              <a:gd name="T2" fmla="*/ 961 w 1071"/>
              <a:gd name="T3" fmla="*/ 0 h 216"/>
              <a:gd name="T4" fmla="*/ 961 w 1071"/>
              <a:gd name="T5" fmla="*/ 216 h 216"/>
              <a:gd name="T6" fmla="*/ 1071 w 1071"/>
              <a:gd name="T7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1" h="216">
                <a:moveTo>
                  <a:pt x="0" y="0"/>
                </a:moveTo>
                <a:lnTo>
                  <a:pt x="961" y="0"/>
                </a:lnTo>
                <a:lnTo>
                  <a:pt x="961" y="216"/>
                </a:lnTo>
                <a:lnTo>
                  <a:pt x="1071" y="216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0" name="Rectangle 148">
            <a:extLst>
              <a:ext uri="{FF2B5EF4-FFF2-40B4-BE49-F238E27FC236}">
                <a16:creationId xmlns:a16="http://schemas.microsoft.com/office/drawing/2014/main" id="{1DDEA95C-B5E8-5650-6A7C-ADF0A127B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551113"/>
            <a:ext cx="611188" cy="9890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1" name="Rectangle 149">
            <a:extLst>
              <a:ext uri="{FF2B5EF4-FFF2-40B4-BE49-F238E27FC236}">
                <a16:creationId xmlns:a16="http://schemas.microsoft.com/office/drawing/2014/main" id="{D3E9FA93-6E8F-9996-4CBE-88D7B90B8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2182813"/>
            <a:ext cx="547687" cy="317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2" name="Freeform 150">
            <a:extLst>
              <a:ext uri="{FF2B5EF4-FFF2-40B4-BE49-F238E27FC236}">
                <a16:creationId xmlns:a16="http://schemas.microsoft.com/office/drawing/2014/main" id="{95BDA035-1D72-25D8-D04A-6E4DD269AEA8}"/>
              </a:ext>
            </a:extLst>
          </p:cNvPr>
          <p:cNvSpPr>
            <a:spLocks/>
          </p:cNvSpPr>
          <p:nvPr/>
        </p:nvSpPr>
        <p:spPr bwMode="auto">
          <a:xfrm>
            <a:off x="6261100" y="2319338"/>
            <a:ext cx="485775" cy="231775"/>
          </a:xfrm>
          <a:custGeom>
            <a:avLst/>
            <a:gdLst>
              <a:gd name="T0" fmla="*/ 0 w 306"/>
              <a:gd name="T1" fmla="*/ 0 h 146"/>
              <a:gd name="T2" fmla="*/ 306 w 306"/>
              <a:gd name="T3" fmla="*/ 0 h 146"/>
              <a:gd name="T4" fmla="*/ 306 w 306"/>
              <a:gd name="T5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6" h="146">
                <a:moveTo>
                  <a:pt x="0" y="0"/>
                </a:moveTo>
                <a:lnTo>
                  <a:pt x="306" y="0"/>
                </a:lnTo>
                <a:lnTo>
                  <a:pt x="306" y="146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3" name="Freeform 151">
            <a:extLst>
              <a:ext uri="{FF2B5EF4-FFF2-40B4-BE49-F238E27FC236}">
                <a16:creationId xmlns:a16="http://schemas.microsoft.com/office/drawing/2014/main" id="{FDF723F6-C466-2E46-DC52-C908E73D98DB}"/>
              </a:ext>
            </a:extLst>
          </p:cNvPr>
          <p:cNvSpPr>
            <a:spLocks/>
          </p:cNvSpPr>
          <p:nvPr/>
        </p:nvSpPr>
        <p:spPr bwMode="auto">
          <a:xfrm>
            <a:off x="6261100" y="2406650"/>
            <a:ext cx="492125" cy="1246188"/>
          </a:xfrm>
          <a:custGeom>
            <a:avLst/>
            <a:gdLst>
              <a:gd name="T0" fmla="*/ 0 w 310"/>
              <a:gd name="T1" fmla="*/ 0 h 785"/>
              <a:gd name="T2" fmla="*/ 48 w 310"/>
              <a:gd name="T3" fmla="*/ 0 h 785"/>
              <a:gd name="T4" fmla="*/ 48 w 310"/>
              <a:gd name="T5" fmla="*/ 785 h 785"/>
              <a:gd name="T6" fmla="*/ 310 w 310"/>
              <a:gd name="T7" fmla="*/ 785 h 785"/>
              <a:gd name="T8" fmla="*/ 310 w 310"/>
              <a:gd name="T9" fmla="*/ 714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" h="785">
                <a:moveTo>
                  <a:pt x="0" y="0"/>
                </a:moveTo>
                <a:lnTo>
                  <a:pt x="48" y="0"/>
                </a:lnTo>
                <a:lnTo>
                  <a:pt x="48" y="785"/>
                </a:lnTo>
                <a:lnTo>
                  <a:pt x="310" y="785"/>
                </a:lnTo>
                <a:lnTo>
                  <a:pt x="310" y="71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4" name="Line 152">
            <a:extLst>
              <a:ext uri="{FF2B5EF4-FFF2-40B4-BE49-F238E27FC236}">
                <a16:creationId xmlns:a16="http://schemas.microsoft.com/office/drawing/2014/main" id="{58654EB1-E1F7-9E65-DC50-EF6533A25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525" y="2687638"/>
            <a:ext cx="1974850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5" name="Line 153">
            <a:extLst>
              <a:ext uri="{FF2B5EF4-FFF2-40B4-BE49-F238E27FC236}">
                <a16:creationId xmlns:a16="http://schemas.microsoft.com/office/drawing/2014/main" id="{F701F13E-C741-C3DD-4AB7-96CE6E5BC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538" y="4375150"/>
            <a:ext cx="1874837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6" name="Line 154">
            <a:extLst>
              <a:ext uri="{FF2B5EF4-FFF2-40B4-BE49-F238E27FC236}">
                <a16:creationId xmlns:a16="http://schemas.microsoft.com/office/drawing/2014/main" id="{E2AA89DF-4E49-1998-5527-EEACB825C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9375" y="3036888"/>
            <a:ext cx="1270000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7" name="Line 155">
            <a:extLst>
              <a:ext uri="{FF2B5EF4-FFF2-40B4-BE49-F238E27FC236}">
                <a16:creationId xmlns:a16="http://schemas.microsoft.com/office/drawing/2014/main" id="{BCDA5C18-2888-4946-66D5-C2A6A5FA0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238" y="3279775"/>
            <a:ext cx="168275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8" name="Freeform 156">
            <a:extLst>
              <a:ext uri="{FF2B5EF4-FFF2-40B4-BE49-F238E27FC236}">
                <a16:creationId xmlns:a16="http://schemas.microsoft.com/office/drawing/2014/main" id="{847353B8-4260-C146-3EF8-8063EEC01BA7}"/>
              </a:ext>
            </a:extLst>
          </p:cNvPr>
          <p:cNvSpPr>
            <a:spLocks/>
          </p:cNvSpPr>
          <p:nvPr/>
        </p:nvSpPr>
        <p:spPr bwMode="auto">
          <a:xfrm>
            <a:off x="5651500" y="3465513"/>
            <a:ext cx="100013" cy="149225"/>
          </a:xfrm>
          <a:custGeom>
            <a:avLst/>
            <a:gdLst>
              <a:gd name="T0" fmla="*/ 63 w 63"/>
              <a:gd name="T1" fmla="*/ 0 h 94"/>
              <a:gd name="T2" fmla="*/ 0 w 63"/>
              <a:gd name="T3" fmla="*/ 0 h 94"/>
              <a:gd name="T4" fmla="*/ 0 w 63"/>
              <a:gd name="T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94">
                <a:moveTo>
                  <a:pt x="63" y="0"/>
                </a:moveTo>
                <a:lnTo>
                  <a:pt x="0" y="0"/>
                </a:lnTo>
                <a:lnTo>
                  <a:pt x="0" y="9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69" name="Freeform 157">
            <a:extLst>
              <a:ext uri="{FF2B5EF4-FFF2-40B4-BE49-F238E27FC236}">
                <a16:creationId xmlns:a16="http://schemas.microsoft.com/office/drawing/2014/main" id="{8D208648-C14C-9740-0A33-0966F034A550}"/>
              </a:ext>
            </a:extLst>
          </p:cNvPr>
          <p:cNvSpPr>
            <a:spLocks/>
          </p:cNvSpPr>
          <p:nvPr/>
        </p:nvSpPr>
        <p:spPr bwMode="auto">
          <a:xfrm>
            <a:off x="5651500" y="5165725"/>
            <a:ext cx="100013" cy="180975"/>
          </a:xfrm>
          <a:custGeom>
            <a:avLst/>
            <a:gdLst>
              <a:gd name="T0" fmla="*/ 63 w 63"/>
              <a:gd name="T1" fmla="*/ 0 h 114"/>
              <a:gd name="T2" fmla="*/ 0 w 63"/>
              <a:gd name="T3" fmla="*/ 0 h 114"/>
              <a:gd name="T4" fmla="*/ 0 w 63"/>
              <a:gd name="T5" fmla="*/ 11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114">
                <a:moveTo>
                  <a:pt x="63" y="0"/>
                </a:moveTo>
                <a:lnTo>
                  <a:pt x="0" y="0"/>
                </a:lnTo>
                <a:lnTo>
                  <a:pt x="0" y="11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0" name="Line 158">
            <a:extLst>
              <a:ext uri="{FF2B5EF4-FFF2-40B4-BE49-F238E27FC236}">
                <a16:creationId xmlns:a16="http://schemas.microsoft.com/office/drawing/2014/main" id="{6E61D1E8-FE1F-0244-8697-F022B34F4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3371850"/>
            <a:ext cx="522287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1" name="Rectangle 159">
            <a:extLst>
              <a:ext uri="{FF2B5EF4-FFF2-40B4-BE49-F238E27FC236}">
                <a16:creationId xmlns:a16="http://schemas.microsoft.com/office/drawing/2014/main" id="{3048E9E5-345B-6DA6-F057-BD39F5F09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4238625"/>
            <a:ext cx="611188" cy="9890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2" name="Freeform 160">
            <a:extLst>
              <a:ext uri="{FF2B5EF4-FFF2-40B4-BE49-F238E27FC236}">
                <a16:creationId xmlns:a16="http://schemas.microsoft.com/office/drawing/2014/main" id="{379B28DE-DAA1-3C97-8236-330693633993}"/>
              </a:ext>
            </a:extLst>
          </p:cNvPr>
          <p:cNvSpPr>
            <a:spLocks/>
          </p:cNvSpPr>
          <p:nvPr/>
        </p:nvSpPr>
        <p:spPr bwMode="auto">
          <a:xfrm>
            <a:off x="6261100" y="4008438"/>
            <a:ext cx="485775" cy="230187"/>
          </a:xfrm>
          <a:custGeom>
            <a:avLst/>
            <a:gdLst>
              <a:gd name="T0" fmla="*/ 0 w 306"/>
              <a:gd name="T1" fmla="*/ 0 h 145"/>
              <a:gd name="T2" fmla="*/ 306 w 306"/>
              <a:gd name="T3" fmla="*/ 0 h 145"/>
              <a:gd name="T4" fmla="*/ 306 w 306"/>
              <a:gd name="T5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6" h="145">
                <a:moveTo>
                  <a:pt x="0" y="0"/>
                </a:moveTo>
                <a:lnTo>
                  <a:pt x="306" y="0"/>
                </a:lnTo>
                <a:lnTo>
                  <a:pt x="306" y="145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3" name="Freeform 161">
            <a:extLst>
              <a:ext uri="{FF2B5EF4-FFF2-40B4-BE49-F238E27FC236}">
                <a16:creationId xmlns:a16="http://schemas.microsoft.com/office/drawing/2014/main" id="{61CCCDC5-C951-2DA7-EA31-15E246CE6D8E}"/>
              </a:ext>
            </a:extLst>
          </p:cNvPr>
          <p:cNvSpPr>
            <a:spLocks/>
          </p:cNvSpPr>
          <p:nvPr/>
        </p:nvSpPr>
        <p:spPr bwMode="auto">
          <a:xfrm>
            <a:off x="6261100" y="4125913"/>
            <a:ext cx="492125" cy="1214437"/>
          </a:xfrm>
          <a:custGeom>
            <a:avLst/>
            <a:gdLst>
              <a:gd name="T0" fmla="*/ 0 w 310"/>
              <a:gd name="T1" fmla="*/ 0 h 765"/>
              <a:gd name="T2" fmla="*/ 48 w 310"/>
              <a:gd name="T3" fmla="*/ 0 h 765"/>
              <a:gd name="T4" fmla="*/ 48 w 310"/>
              <a:gd name="T5" fmla="*/ 765 h 765"/>
              <a:gd name="T6" fmla="*/ 310 w 310"/>
              <a:gd name="T7" fmla="*/ 765 h 765"/>
              <a:gd name="T8" fmla="*/ 310 w 310"/>
              <a:gd name="T9" fmla="*/ 694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" h="765">
                <a:moveTo>
                  <a:pt x="0" y="0"/>
                </a:moveTo>
                <a:lnTo>
                  <a:pt x="48" y="0"/>
                </a:lnTo>
                <a:lnTo>
                  <a:pt x="48" y="765"/>
                </a:lnTo>
                <a:lnTo>
                  <a:pt x="310" y="765"/>
                </a:lnTo>
                <a:lnTo>
                  <a:pt x="310" y="694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4" name="Line 162">
            <a:extLst>
              <a:ext uri="{FF2B5EF4-FFF2-40B4-BE49-F238E27FC236}">
                <a16:creationId xmlns:a16="http://schemas.microsoft.com/office/drawing/2014/main" id="{8E9D617A-5C24-A914-5237-0DDA3785B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9375" y="4718050"/>
            <a:ext cx="1270000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5" name="Line 163">
            <a:extLst>
              <a:ext uri="{FF2B5EF4-FFF2-40B4-BE49-F238E27FC236}">
                <a16:creationId xmlns:a16="http://schemas.microsoft.com/office/drawing/2014/main" id="{419172A2-5D92-B6BC-54DF-E64A23F41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7088" y="5059363"/>
            <a:ext cx="522287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6" name="Line 164">
            <a:extLst>
              <a:ext uri="{FF2B5EF4-FFF2-40B4-BE49-F238E27FC236}">
                <a16:creationId xmlns:a16="http://schemas.microsoft.com/office/drawing/2014/main" id="{CCDAEE2A-DA6D-8ED0-CBBC-9EA7A084FC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563" y="4375150"/>
            <a:ext cx="242887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7" name="Line 165">
            <a:extLst>
              <a:ext uri="{FF2B5EF4-FFF2-40B4-BE49-F238E27FC236}">
                <a16:creationId xmlns:a16="http://schemas.microsoft.com/office/drawing/2014/main" id="{E67DB52A-0CBF-C289-4C66-E1E780A3DC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40563" y="2700338"/>
            <a:ext cx="242887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78" name="Rectangle 166">
            <a:extLst>
              <a:ext uri="{FF2B5EF4-FFF2-40B4-BE49-F238E27FC236}">
                <a16:creationId xmlns:a16="http://schemas.microsoft.com/office/drawing/2014/main" id="{1D53ADD4-B76D-E7B2-3CBA-C95C17748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463" y="2179638"/>
            <a:ext cx="254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Bits</a:t>
            </a:r>
            <a:endParaRPr lang="en-US" altLang="en-US"/>
          </a:p>
        </p:txBody>
      </p:sp>
      <p:sp>
        <p:nvSpPr>
          <p:cNvPr id="423079" name="Rectangle 167">
            <a:extLst>
              <a:ext uri="{FF2B5EF4-FFF2-40B4-BE49-F238E27FC236}">
                <a16:creationId xmlns:a16="http://schemas.microsoft.com/office/drawing/2014/main" id="{71690A60-384B-3E62-4507-05A5BBC6C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2332038"/>
            <a:ext cx="4556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control</a:t>
            </a:r>
            <a:endParaRPr lang="en-US" altLang="en-US"/>
          </a:p>
        </p:txBody>
      </p:sp>
      <p:sp>
        <p:nvSpPr>
          <p:cNvPr id="423080" name="Rectangle 168">
            <a:extLst>
              <a:ext uri="{FF2B5EF4-FFF2-40B4-BE49-F238E27FC236}">
                <a16:creationId xmlns:a16="http://schemas.microsoft.com/office/drawing/2014/main" id="{5C0602A1-8366-9E06-D2DB-39BCA9B9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3914775"/>
            <a:ext cx="547687" cy="317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81" name="Rectangle 169">
            <a:extLst>
              <a:ext uri="{FF2B5EF4-FFF2-40B4-BE49-F238E27FC236}">
                <a16:creationId xmlns:a16="http://schemas.microsoft.com/office/drawing/2014/main" id="{102E0BD9-47F1-8825-4CAD-98C4CE1C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463" y="3917950"/>
            <a:ext cx="254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Bits</a:t>
            </a:r>
            <a:endParaRPr lang="en-US" altLang="en-US"/>
          </a:p>
        </p:txBody>
      </p:sp>
      <p:sp>
        <p:nvSpPr>
          <p:cNvPr id="423082" name="Rectangle 170">
            <a:extLst>
              <a:ext uri="{FF2B5EF4-FFF2-40B4-BE49-F238E27FC236}">
                <a16:creationId xmlns:a16="http://schemas.microsoft.com/office/drawing/2014/main" id="{A04C4106-21EB-B6C0-D61D-915938904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4067175"/>
            <a:ext cx="4556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control</a:t>
            </a:r>
            <a:endParaRPr lang="en-US" altLang="en-US"/>
          </a:p>
        </p:txBody>
      </p:sp>
      <p:sp>
        <p:nvSpPr>
          <p:cNvPr id="423083" name="Rectangle 171">
            <a:extLst>
              <a:ext uri="{FF2B5EF4-FFF2-40B4-BE49-F238E27FC236}">
                <a16:creationId xmlns:a16="http://schemas.microsoft.com/office/drawing/2014/main" id="{14AB7C83-8DDA-F363-1A57-5BD4A7C9F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5622925"/>
            <a:ext cx="14668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Multiplexer Controlled</a:t>
            </a:r>
            <a:endParaRPr lang="en-US" altLang="en-US"/>
          </a:p>
        </p:txBody>
      </p:sp>
      <p:sp>
        <p:nvSpPr>
          <p:cNvPr id="423084" name="Rectangle 172">
            <a:extLst>
              <a:ext uri="{FF2B5EF4-FFF2-40B4-BE49-F238E27FC236}">
                <a16:creationId xmlns:a16="http://schemas.microsoft.com/office/drawing/2014/main" id="{145DA3B7-5D49-F2CE-0A6A-87AEA97A5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5772150"/>
            <a:ext cx="17303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by Configuration Program</a:t>
            </a:r>
            <a:endParaRPr lang="en-US" altLang="en-US"/>
          </a:p>
        </p:txBody>
      </p:sp>
      <p:sp>
        <p:nvSpPr>
          <p:cNvPr id="423085" name="Line 173">
            <a:extLst>
              <a:ext uri="{FF2B5EF4-FFF2-40B4-BE49-F238E27FC236}">
                <a16:creationId xmlns:a16="http://schemas.microsoft.com/office/drawing/2014/main" id="{7C8FE388-A164-48E6-C6B5-82E4FD340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9025" y="2581275"/>
            <a:ext cx="323850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86" name="Line 174">
            <a:extLst>
              <a:ext uri="{FF2B5EF4-FFF2-40B4-BE49-F238E27FC236}">
                <a16:creationId xmlns:a16="http://schemas.microsoft.com/office/drawing/2014/main" id="{A8644CD1-F87D-A9C1-F033-FE04EAEDE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9025" y="4232275"/>
            <a:ext cx="323850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087" name="Rectangle 175">
            <a:extLst>
              <a:ext uri="{FF2B5EF4-FFF2-40B4-BE49-F238E27FC236}">
                <a16:creationId xmlns:a16="http://schemas.microsoft.com/office/drawing/2014/main" id="{6300F00D-4CC4-3E57-4C3F-F352654D5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25796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88" name="Rectangle 176">
            <a:extLst>
              <a:ext uri="{FF2B5EF4-FFF2-40B4-BE49-F238E27FC236}">
                <a16:creationId xmlns:a16="http://schemas.microsoft.com/office/drawing/2014/main" id="{981802B4-07D6-FD66-47D0-5875FE7F8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5" y="3660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89" name="Rectangle 177">
            <a:extLst>
              <a:ext uri="{FF2B5EF4-FFF2-40B4-BE49-F238E27FC236}">
                <a16:creationId xmlns:a16="http://schemas.microsoft.com/office/drawing/2014/main" id="{CB300E13-15EA-770E-3AE7-490E7F34F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35956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90" name="Rectangle 178">
            <a:extLst>
              <a:ext uri="{FF2B5EF4-FFF2-40B4-BE49-F238E27FC236}">
                <a16:creationId xmlns:a16="http://schemas.microsoft.com/office/drawing/2014/main" id="{43EB66B1-667A-0561-FA6A-B9111C57E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5308600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91" name="Rectangle 179">
            <a:extLst>
              <a:ext uri="{FF2B5EF4-FFF2-40B4-BE49-F238E27FC236}">
                <a16:creationId xmlns:a16="http://schemas.microsoft.com/office/drawing/2014/main" id="{AC2E5A9D-DE63-F646-04B1-F91D7DB26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538" y="3286125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92" name="Rectangle 180">
            <a:extLst>
              <a:ext uri="{FF2B5EF4-FFF2-40B4-BE49-F238E27FC236}">
                <a16:creationId xmlns:a16="http://schemas.microsoft.com/office/drawing/2014/main" id="{D5F1BB74-AE45-EC93-7449-88905D19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796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93" name="Rectangle 181">
            <a:extLst>
              <a:ext uri="{FF2B5EF4-FFF2-40B4-BE49-F238E27FC236}">
                <a16:creationId xmlns:a16="http://schemas.microsoft.com/office/drawing/2014/main" id="{222EDA11-EC8A-A780-DFCB-460B54C2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2522538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94" name="Rectangle 182">
            <a:extLst>
              <a:ext uri="{FF2B5EF4-FFF2-40B4-BE49-F238E27FC236}">
                <a16:creationId xmlns:a16="http://schemas.microsoft.com/office/drawing/2014/main" id="{65A000FB-38A5-8C51-EE69-09EF1C17F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5" y="246856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95" name="Rectangle 183">
            <a:extLst>
              <a:ext uri="{FF2B5EF4-FFF2-40B4-BE49-F238E27FC236}">
                <a16:creationId xmlns:a16="http://schemas.microsoft.com/office/drawing/2014/main" id="{F8631C89-DC2B-D79A-E577-BA69DAF77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2211388"/>
            <a:ext cx="304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</a:t>
            </a:r>
            <a:endParaRPr lang="en-US" altLang="en-US"/>
          </a:p>
        </p:txBody>
      </p:sp>
      <p:sp>
        <p:nvSpPr>
          <p:cNvPr id="423096" name="Rectangle 184">
            <a:extLst>
              <a:ext uri="{FF2B5EF4-FFF2-40B4-BE49-F238E27FC236}">
                <a16:creationId xmlns:a16="http://schemas.microsoft.com/office/drawing/2014/main" id="{0612E567-4B8A-7B5D-A5CB-3FCD0A073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5" y="5376863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097" name="Rectangle 185">
            <a:extLst>
              <a:ext uri="{FF2B5EF4-FFF2-40B4-BE49-F238E27FC236}">
                <a16:creationId xmlns:a16="http://schemas.microsoft.com/office/drawing/2014/main" id="{585125A6-2091-CFA1-D3EC-650CF7E1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5" y="4121150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098" name="Rectangle 186">
            <a:extLst>
              <a:ext uri="{FF2B5EF4-FFF2-40B4-BE49-F238E27FC236}">
                <a16:creationId xmlns:a16="http://schemas.microsoft.com/office/drawing/2014/main" id="{0C3B2BEB-855C-1657-2DF4-0677AA4FE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392430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xxxx</a:t>
            </a:r>
            <a:endParaRPr lang="en-US" altLang="en-US"/>
          </a:p>
        </p:txBody>
      </p:sp>
      <p:sp>
        <p:nvSpPr>
          <p:cNvPr id="423099" name="Rectangle 187">
            <a:extLst>
              <a:ext uri="{FF2B5EF4-FFF2-40B4-BE49-F238E27FC236}">
                <a16:creationId xmlns:a16="http://schemas.microsoft.com/office/drawing/2014/main" id="{27A1D737-ADEC-6959-5E3E-067D7905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3354388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100" name="Rectangle 188">
            <a:extLst>
              <a:ext uri="{FF2B5EF4-FFF2-40B4-BE49-F238E27FC236}">
                <a16:creationId xmlns:a16="http://schemas.microsoft.com/office/drawing/2014/main" id="{B0DDD1D0-C7A0-B493-CAB1-229618697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4271963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101" name="Rectangle 189">
            <a:extLst>
              <a:ext uri="{FF2B5EF4-FFF2-40B4-BE49-F238E27FC236}">
                <a16:creationId xmlns:a16="http://schemas.microsoft.com/office/drawing/2014/main" id="{69A1274F-C787-765E-CDDA-095ABAE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538" y="497681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102" name="Rectangle 190">
            <a:extLst>
              <a:ext uri="{FF2B5EF4-FFF2-40B4-BE49-F238E27FC236}">
                <a16:creationId xmlns:a16="http://schemas.microsoft.com/office/drawing/2014/main" id="{392508F5-4888-458B-87E6-EAAB78D12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71963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</a:t>
            </a:r>
            <a:endParaRPr lang="en-US" altLang="en-US"/>
          </a:p>
        </p:txBody>
      </p:sp>
      <p:sp>
        <p:nvSpPr>
          <p:cNvPr id="423103" name="Rectangle 191">
            <a:extLst>
              <a:ext uri="{FF2B5EF4-FFF2-40B4-BE49-F238E27FC236}">
                <a16:creationId xmlns:a16="http://schemas.microsoft.com/office/drawing/2014/main" id="{28E50ACE-F45F-54C0-8530-F3E97F9D7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4210050"/>
            <a:ext cx="1524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104" name="Rectangle 192">
            <a:extLst>
              <a:ext uri="{FF2B5EF4-FFF2-40B4-BE49-F238E27FC236}">
                <a16:creationId xmlns:a16="http://schemas.microsoft.com/office/drawing/2014/main" id="{4E83C804-E3DE-3EA2-F9A1-738CAD9F3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88" y="5046663"/>
            <a:ext cx="152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b="0" i="0">
                <a:solidFill>
                  <a:srgbClr val="000000"/>
                </a:solidFill>
              </a:rPr>
              <a:t>xx</a:t>
            </a:r>
            <a:endParaRPr lang="en-US" altLang="en-US"/>
          </a:p>
        </p:txBody>
      </p:sp>
      <p:sp>
        <p:nvSpPr>
          <p:cNvPr id="423105" name="Freeform 193">
            <a:extLst>
              <a:ext uri="{FF2B5EF4-FFF2-40B4-BE49-F238E27FC236}">
                <a16:creationId xmlns:a16="http://schemas.microsoft.com/office/drawing/2014/main" id="{1CDA11F3-81DF-42A8-29D9-823442D87A8F}"/>
              </a:ext>
            </a:extLst>
          </p:cNvPr>
          <p:cNvSpPr>
            <a:spLocks/>
          </p:cNvSpPr>
          <p:nvPr/>
        </p:nvSpPr>
        <p:spPr bwMode="auto">
          <a:xfrm>
            <a:off x="6429375" y="2986088"/>
            <a:ext cx="80963" cy="93662"/>
          </a:xfrm>
          <a:custGeom>
            <a:avLst/>
            <a:gdLst>
              <a:gd name="T0" fmla="*/ 0 w 51"/>
              <a:gd name="T1" fmla="*/ 59 h 59"/>
              <a:gd name="T2" fmla="*/ 51 w 51"/>
              <a:gd name="T3" fmla="*/ 32 h 59"/>
              <a:gd name="T4" fmla="*/ 0 w 51"/>
              <a:gd name="T5" fmla="*/ 0 h 59"/>
              <a:gd name="T6" fmla="*/ 0 w 51"/>
              <a:gd name="T7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59">
                <a:moveTo>
                  <a:pt x="0" y="59"/>
                </a:moveTo>
                <a:lnTo>
                  <a:pt x="51" y="32"/>
                </a:lnTo>
                <a:lnTo>
                  <a:pt x="0" y="0"/>
                </a:lnTo>
                <a:lnTo>
                  <a:pt x="0" y="59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106" name="Freeform 194">
            <a:extLst>
              <a:ext uri="{FF2B5EF4-FFF2-40B4-BE49-F238E27FC236}">
                <a16:creationId xmlns:a16="http://schemas.microsoft.com/office/drawing/2014/main" id="{213E009E-78A5-BF73-0853-EFB5250624AB}"/>
              </a:ext>
            </a:extLst>
          </p:cNvPr>
          <p:cNvSpPr>
            <a:spLocks/>
          </p:cNvSpPr>
          <p:nvPr/>
        </p:nvSpPr>
        <p:spPr bwMode="auto">
          <a:xfrm>
            <a:off x="6429375" y="4673600"/>
            <a:ext cx="80963" cy="93663"/>
          </a:xfrm>
          <a:custGeom>
            <a:avLst/>
            <a:gdLst>
              <a:gd name="T0" fmla="*/ 0 w 51"/>
              <a:gd name="T1" fmla="*/ 59 h 59"/>
              <a:gd name="T2" fmla="*/ 51 w 51"/>
              <a:gd name="T3" fmla="*/ 28 h 59"/>
              <a:gd name="T4" fmla="*/ 0 w 51"/>
              <a:gd name="T5" fmla="*/ 0 h 59"/>
              <a:gd name="T6" fmla="*/ 0 w 51"/>
              <a:gd name="T7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59">
                <a:moveTo>
                  <a:pt x="0" y="59"/>
                </a:moveTo>
                <a:lnTo>
                  <a:pt x="51" y="28"/>
                </a:lnTo>
                <a:lnTo>
                  <a:pt x="0" y="0"/>
                </a:lnTo>
                <a:lnTo>
                  <a:pt x="0" y="59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107" name="Line 195">
            <a:extLst>
              <a:ext uri="{FF2B5EF4-FFF2-40B4-BE49-F238E27FC236}">
                <a16:creationId xmlns:a16="http://schemas.microsoft.com/office/drawing/2014/main" id="{48EC4576-A134-81EA-6D56-556E5EFAB1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3750" y="1417638"/>
            <a:ext cx="117475" cy="123825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108" name="Freeform 196">
            <a:extLst>
              <a:ext uri="{FF2B5EF4-FFF2-40B4-BE49-F238E27FC236}">
                <a16:creationId xmlns:a16="http://schemas.microsoft.com/office/drawing/2014/main" id="{B0BD14EE-442A-4FFF-21B2-DBAAF8F96720}"/>
              </a:ext>
            </a:extLst>
          </p:cNvPr>
          <p:cNvSpPr>
            <a:spLocks/>
          </p:cNvSpPr>
          <p:nvPr/>
        </p:nvSpPr>
        <p:spPr bwMode="auto">
          <a:xfrm>
            <a:off x="4356100" y="1671638"/>
            <a:ext cx="428625" cy="150812"/>
          </a:xfrm>
          <a:custGeom>
            <a:avLst/>
            <a:gdLst>
              <a:gd name="T0" fmla="*/ 192 w 270"/>
              <a:gd name="T1" fmla="*/ 95 h 95"/>
              <a:gd name="T2" fmla="*/ 78 w 270"/>
              <a:gd name="T3" fmla="*/ 95 h 95"/>
              <a:gd name="T4" fmla="*/ 0 w 270"/>
              <a:gd name="T5" fmla="*/ 0 h 95"/>
              <a:gd name="T6" fmla="*/ 270 w 270"/>
              <a:gd name="T7" fmla="*/ 0 h 95"/>
              <a:gd name="T8" fmla="*/ 192 w 270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95">
                <a:moveTo>
                  <a:pt x="192" y="95"/>
                </a:moveTo>
                <a:lnTo>
                  <a:pt x="78" y="95"/>
                </a:lnTo>
                <a:lnTo>
                  <a:pt x="0" y="0"/>
                </a:lnTo>
                <a:lnTo>
                  <a:pt x="270" y="0"/>
                </a:lnTo>
                <a:lnTo>
                  <a:pt x="192" y="95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3109" name="Text Box 197">
            <a:extLst>
              <a:ext uri="{FF2B5EF4-FFF2-40B4-BE49-F238E27FC236}">
                <a16:creationId xmlns:a16="http://schemas.microsoft.com/office/drawing/2014/main" id="{51E660E5-EAA5-B919-AD5E-0AA5DECBA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726113"/>
            <a:ext cx="232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315263"/>
                </a:solidFill>
              </a:rPr>
              <a:t>Xilinx 4000 Series</a:t>
            </a:r>
          </a:p>
        </p:txBody>
      </p:sp>
      <p:sp>
        <p:nvSpPr>
          <p:cNvPr id="423110" name="Text Box 198">
            <a:extLst>
              <a:ext uri="{FF2B5EF4-FFF2-40B4-BE49-F238E27FC236}">
                <a16:creationId xmlns:a16="http://schemas.microsoft.com/office/drawing/2014/main" id="{B092401F-48B3-320B-6142-5C217CEB0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649288"/>
            <a:ext cx="2451100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Figure must be </a:t>
            </a:r>
          </a:p>
          <a:p>
            <a:r>
              <a:rPr lang="en-US" altLang="en-US"/>
              <a:t>updated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71" name="Rectangle 111">
            <a:extLst>
              <a:ext uri="{FF2B5EF4-FFF2-40B4-BE49-F238E27FC236}">
                <a16:creationId xmlns:a16="http://schemas.microsoft.com/office/drawing/2014/main" id="{CCCB308E-C0AF-360B-1D0A-5EEB4579E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1524000" cy="1447800"/>
          </a:xfrm>
          <a:prstGeom prst="rect">
            <a:avLst/>
          </a:prstGeom>
          <a:solidFill>
            <a:srgbClr val="C66B5A">
              <a:alpha val="64999"/>
            </a:srgbClr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4962" name="Rectangle 2">
            <a:extLst>
              <a:ext uri="{FF2B5EF4-FFF2-40B4-BE49-F238E27FC236}">
                <a16:creationId xmlns:a16="http://schemas.microsoft.com/office/drawing/2014/main" id="{0FBDDD7B-C656-0F4A-0971-783288D59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09600"/>
          </a:xfrm>
        </p:spPr>
        <p:txBody>
          <a:bodyPr/>
          <a:lstStyle/>
          <a:p>
            <a:r>
              <a:rPr lang="en-US" altLang="en-US" sz="4000"/>
              <a:t>Array-Based Programmable Wiring</a:t>
            </a:r>
          </a:p>
        </p:txBody>
      </p:sp>
      <p:sp>
        <p:nvSpPr>
          <p:cNvPr id="424971" name="Rectangle 11">
            <a:extLst>
              <a:ext uri="{FF2B5EF4-FFF2-40B4-BE49-F238E27FC236}">
                <a16:creationId xmlns:a16="http://schemas.microsoft.com/office/drawing/2014/main" id="{6983DDEE-E4DC-BB2C-2640-C95C182B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4746625"/>
            <a:ext cx="5324475" cy="590550"/>
          </a:xfrm>
          <a:prstGeom prst="rect">
            <a:avLst/>
          </a:prstGeom>
          <a:solidFill>
            <a:srgbClr val="E5E5E5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4972" name="Rectangle 12">
            <a:extLst>
              <a:ext uri="{FF2B5EF4-FFF2-40B4-BE49-F238E27FC236}">
                <a16:creationId xmlns:a16="http://schemas.microsoft.com/office/drawing/2014/main" id="{6B98BC8D-71B6-7BF9-2E77-7C21DFFC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3175000"/>
            <a:ext cx="5324475" cy="584200"/>
          </a:xfrm>
          <a:prstGeom prst="rect">
            <a:avLst/>
          </a:prstGeom>
          <a:solidFill>
            <a:srgbClr val="E5E5E5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4973" name="Line 13">
            <a:extLst>
              <a:ext uri="{FF2B5EF4-FFF2-40B4-BE49-F238E27FC236}">
                <a16:creationId xmlns:a16="http://schemas.microsoft.com/office/drawing/2014/main" id="{A26ED9E8-8865-394B-1259-F1216EABC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4551363"/>
            <a:ext cx="5691188" cy="1587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4" name="Line 14">
            <a:extLst>
              <a:ext uri="{FF2B5EF4-FFF2-40B4-BE49-F238E27FC236}">
                <a16:creationId xmlns:a16="http://schemas.microsoft.com/office/drawing/2014/main" id="{615A6AFD-A540-6E6F-84BB-D8963B287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3954463"/>
            <a:ext cx="5691188" cy="1587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5" name="Line 15">
            <a:extLst>
              <a:ext uri="{FF2B5EF4-FFF2-40B4-BE49-F238E27FC236}">
                <a16:creationId xmlns:a16="http://schemas.microsoft.com/office/drawing/2014/main" id="{97F20CD7-870A-B26C-0AD5-AFEBD8D5A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4156075"/>
            <a:ext cx="5691188" cy="1588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6" name="Line 16">
            <a:extLst>
              <a:ext uri="{FF2B5EF4-FFF2-40B4-BE49-F238E27FC236}">
                <a16:creationId xmlns:a16="http://schemas.microsoft.com/office/drawing/2014/main" id="{B84D0EA5-CEA8-F7DA-D830-AFBDC2843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5650" y="4351338"/>
            <a:ext cx="5691188" cy="1587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7" name="Line 17">
            <a:extLst>
              <a:ext uri="{FF2B5EF4-FFF2-40B4-BE49-F238E27FC236}">
                <a16:creationId xmlns:a16="http://schemas.microsoft.com/office/drawing/2014/main" id="{F7EE1AE0-BE20-BC58-A6E2-3095A63AE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5" y="2773363"/>
            <a:ext cx="1588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8" name="Line 18">
            <a:extLst>
              <a:ext uri="{FF2B5EF4-FFF2-40B4-BE49-F238E27FC236}">
                <a16:creationId xmlns:a16="http://schemas.microsoft.com/office/drawing/2014/main" id="{2349629D-5C41-2AFD-CD3A-8429BBA3A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2200" y="2773363"/>
            <a:ext cx="1588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79" name="Line 19">
            <a:extLst>
              <a:ext uri="{FF2B5EF4-FFF2-40B4-BE49-F238E27FC236}">
                <a16:creationId xmlns:a16="http://schemas.microsoft.com/office/drawing/2014/main" id="{8EF97311-BA41-4D91-4D4F-7DC3C1661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9513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0" name="Line 20">
            <a:extLst>
              <a:ext uri="{FF2B5EF4-FFF2-40B4-BE49-F238E27FC236}">
                <a16:creationId xmlns:a16="http://schemas.microsoft.com/office/drawing/2014/main" id="{002810B0-CB00-3DCE-9FC8-10F42EFB2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4388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1" name="Line 21">
            <a:extLst>
              <a:ext uri="{FF2B5EF4-FFF2-40B4-BE49-F238E27FC236}">
                <a16:creationId xmlns:a16="http://schemas.microsoft.com/office/drawing/2014/main" id="{838FD738-9DB3-CD0C-5E9C-01CFECFD9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9675" y="2773363"/>
            <a:ext cx="1588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2" name="Line 22">
            <a:extLst>
              <a:ext uri="{FF2B5EF4-FFF2-40B4-BE49-F238E27FC236}">
                <a16:creationId xmlns:a16="http://schemas.microsoft.com/office/drawing/2014/main" id="{D0628B49-CAA6-E21C-012C-FF1C692DE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3" name="Line 23">
            <a:extLst>
              <a:ext uri="{FF2B5EF4-FFF2-40B4-BE49-F238E27FC236}">
                <a16:creationId xmlns:a16="http://schemas.microsoft.com/office/drawing/2014/main" id="{EB74DD04-2DA7-D3A2-9161-6BE15167F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3863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4" name="Line 24">
            <a:extLst>
              <a:ext uri="{FF2B5EF4-FFF2-40B4-BE49-F238E27FC236}">
                <a16:creationId xmlns:a16="http://schemas.microsoft.com/office/drawing/2014/main" id="{F85953B7-8BDC-DC59-F045-B060A199E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738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5" name="Line 25">
            <a:extLst>
              <a:ext uri="{FF2B5EF4-FFF2-40B4-BE49-F238E27FC236}">
                <a16:creationId xmlns:a16="http://schemas.microsoft.com/office/drawing/2014/main" id="{15015E9B-3827-B4FE-68A4-F7F5ED64D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773363"/>
            <a:ext cx="1588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6" name="Line 26">
            <a:extLst>
              <a:ext uri="{FF2B5EF4-FFF2-40B4-BE49-F238E27FC236}">
                <a16:creationId xmlns:a16="http://schemas.microsoft.com/office/drawing/2014/main" id="{8D144B28-289A-6003-12E9-CDF91F8FC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9313" y="2773363"/>
            <a:ext cx="1587" cy="2965450"/>
          </a:xfrm>
          <a:prstGeom prst="line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7" name="Line 27">
            <a:extLst>
              <a:ext uri="{FF2B5EF4-FFF2-40B4-BE49-F238E27FC236}">
                <a16:creationId xmlns:a16="http://schemas.microsoft.com/office/drawing/2014/main" id="{8D43AB8D-9370-06F1-D22A-75983A3D5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0038" y="2773363"/>
            <a:ext cx="1587" cy="296545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8" name="Line 28">
            <a:extLst>
              <a:ext uri="{FF2B5EF4-FFF2-40B4-BE49-F238E27FC236}">
                <a16:creationId xmlns:a16="http://schemas.microsoft.com/office/drawing/2014/main" id="{817BCDEE-D0E8-8144-8AD2-B17440F45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63" y="3175000"/>
            <a:ext cx="1587" cy="58420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89" name="Line 29">
            <a:extLst>
              <a:ext uri="{FF2B5EF4-FFF2-40B4-BE49-F238E27FC236}">
                <a16:creationId xmlns:a16="http://schemas.microsoft.com/office/drawing/2014/main" id="{254924FD-A11A-D267-D60D-57175C6F8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763" y="4746625"/>
            <a:ext cx="1587" cy="59055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0" name="Line 30">
            <a:extLst>
              <a:ext uri="{FF2B5EF4-FFF2-40B4-BE49-F238E27FC236}">
                <a16:creationId xmlns:a16="http://schemas.microsoft.com/office/drawing/2014/main" id="{8A4EC24B-1FAF-3F68-461B-28A2B1466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9763" y="4746625"/>
            <a:ext cx="1587" cy="59055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1" name="Freeform 31">
            <a:extLst>
              <a:ext uri="{FF2B5EF4-FFF2-40B4-BE49-F238E27FC236}">
                <a16:creationId xmlns:a16="http://schemas.microsoft.com/office/drawing/2014/main" id="{B30A0E44-DA0D-8B12-6F4E-BEF16723C7C5}"/>
              </a:ext>
            </a:extLst>
          </p:cNvPr>
          <p:cNvSpPr>
            <a:spLocks/>
          </p:cNvSpPr>
          <p:nvPr/>
        </p:nvSpPr>
        <p:spPr bwMode="auto">
          <a:xfrm>
            <a:off x="7824788" y="3829050"/>
            <a:ext cx="138112" cy="849313"/>
          </a:xfrm>
          <a:custGeom>
            <a:avLst/>
            <a:gdLst>
              <a:gd name="T0" fmla="*/ 0 w 24"/>
              <a:gd name="T1" fmla="*/ 148 h 148"/>
              <a:gd name="T2" fmla="*/ 11 w 24"/>
              <a:gd name="T3" fmla="*/ 136 h 148"/>
              <a:gd name="T4" fmla="*/ 11 w 24"/>
              <a:gd name="T5" fmla="*/ 92 h 148"/>
              <a:gd name="T6" fmla="*/ 24 w 24"/>
              <a:gd name="T7" fmla="*/ 74 h 148"/>
              <a:gd name="T8" fmla="*/ 11 w 24"/>
              <a:gd name="T9" fmla="*/ 57 h 148"/>
              <a:gd name="T10" fmla="*/ 11 w 24"/>
              <a:gd name="T11" fmla="*/ 12 h 148"/>
              <a:gd name="T12" fmla="*/ 0 w 24"/>
              <a:gd name="T13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48">
                <a:moveTo>
                  <a:pt x="0" y="148"/>
                </a:moveTo>
                <a:cubicBezTo>
                  <a:pt x="7" y="148"/>
                  <a:pt x="11" y="146"/>
                  <a:pt x="11" y="136"/>
                </a:cubicBezTo>
                <a:cubicBezTo>
                  <a:pt x="11" y="130"/>
                  <a:pt x="11" y="99"/>
                  <a:pt x="11" y="92"/>
                </a:cubicBezTo>
                <a:cubicBezTo>
                  <a:pt x="11" y="79"/>
                  <a:pt x="18" y="74"/>
                  <a:pt x="24" y="74"/>
                </a:cubicBezTo>
                <a:cubicBezTo>
                  <a:pt x="18" y="74"/>
                  <a:pt x="11" y="70"/>
                  <a:pt x="11" y="57"/>
                </a:cubicBezTo>
                <a:cubicBezTo>
                  <a:pt x="11" y="49"/>
                  <a:pt x="11" y="18"/>
                  <a:pt x="11" y="12"/>
                </a:cubicBezTo>
                <a:cubicBezTo>
                  <a:pt x="11" y="2"/>
                  <a:pt x="7" y="0"/>
                  <a:pt x="0" y="0"/>
                </a:cubicBez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2" name="Oval 32">
            <a:extLst>
              <a:ext uri="{FF2B5EF4-FFF2-40B4-BE49-F238E27FC236}">
                <a16:creationId xmlns:a16="http://schemas.microsoft.com/office/drawing/2014/main" id="{7E0E187C-300E-C161-6668-6555F4F4F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3" name="Oval 33">
            <a:extLst>
              <a:ext uri="{FF2B5EF4-FFF2-40B4-BE49-F238E27FC236}">
                <a16:creationId xmlns:a16="http://schemas.microsoft.com/office/drawing/2014/main" id="{3CC74247-A65B-A660-6916-4F911290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275" y="39211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4" name="Oval 34">
            <a:extLst>
              <a:ext uri="{FF2B5EF4-FFF2-40B4-BE49-F238E27FC236}">
                <a16:creationId xmlns:a16="http://schemas.microsoft.com/office/drawing/2014/main" id="{3280AF7A-BC32-691A-9DC2-EA25C69F8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5" name="Oval 35">
            <a:extLst>
              <a:ext uri="{FF2B5EF4-FFF2-40B4-BE49-F238E27FC236}">
                <a16:creationId xmlns:a16="http://schemas.microsoft.com/office/drawing/2014/main" id="{3303A002-E4C6-572F-19A2-50176A7C2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3921125"/>
            <a:ext cx="68262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6" name="Oval 36">
            <a:extLst>
              <a:ext uri="{FF2B5EF4-FFF2-40B4-BE49-F238E27FC236}">
                <a16:creationId xmlns:a16="http://schemas.microsoft.com/office/drawing/2014/main" id="{1505ADFB-78F2-AD22-F267-00BD4957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7" name="Oval 37">
            <a:extLst>
              <a:ext uri="{FF2B5EF4-FFF2-40B4-BE49-F238E27FC236}">
                <a16:creationId xmlns:a16="http://schemas.microsoft.com/office/drawing/2014/main" id="{484A98F1-6F22-53ED-1BCD-285DF971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275" y="4121150"/>
            <a:ext cx="68263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8" name="Oval 38">
            <a:extLst>
              <a:ext uri="{FF2B5EF4-FFF2-40B4-BE49-F238E27FC236}">
                <a16:creationId xmlns:a16="http://schemas.microsoft.com/office/drawing/2014/main" id="{0FE62110-F474-20DE-3FDB-7CCF81D21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4999" name="Oval 39">
            <a:extLst>
              <a:ext uri="{FF2B5EF4-FFF2-40B4-BE49-F238E27FC236}">
                <a16:creationId xmlns:a16="http://schemas.microsoft.com/office/drawing/2014/main" id="{B0881B60-FE85-F714-997D-50776E705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4121150"/>
            <a:ext cx="68262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0" name="Oval 40">
            <a:extLst>
              <a:ext uri="{FF2B5EF4-FFF2-40B4-BE49-F238E27FC236}">
                <a16:creationId xmlns:a16="http://schemas.microsoft.com/office/drawing/2014/main" id="{C7730DB3-D75C-244B-FDC4-B5AC7CCF4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1" name="Oval 41">
            <a:extLst>
              <a:ext uri="{FF2B5EF4-FFF2-40B4-BE49-F238E27FC236}">
                <a16:creationId xmlns:a16="http://schemas.microsoft.com/office/drawing/2014/main" id="{C735F9EE-42E9-4F56-FEB6-32440602E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275" y="4316413"/>
            <a:ext cx="68263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2" name="Oval 42">
            <a:extLst>
              <a:ext uri="{FF2B5EF4-FFF2-40B4-BE49-F238E27FC236}">
                <a16:creationId xmlns:a16="http://schemas.microsoft.com/office/drawing/2014/main" id="{9EF4D270-C775-78DC-8910-C83EA6AE1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3" name="Oval 43">
            <a:extLst>
              <a:ext uri="{FF2B5EF4-FFF2-40B4-BE49-F238E27FC236}">
                <a16:creationId xmlns:a16="http://schemas.microsoft.com/office/drawing/2014/main" id="{1804A866-B4CE-CEA8-3B5E-19F1B6E08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4316413"/>
            <a:ext cx="68262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4" name="Oval 44">
            <a:extLst>
              <a:ext uri="{FF2B5EF4-FFF2-40B4-BE49-F238E27FC236}">
                <a16:creationId xmlns:a16="http://schemas.microsoft.com/office/drawing/2014/main" id="{52EE56BB-6CDF-5EF7-0D64-7A185C50D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45180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5" name="Oval 45">
            <a:extLst>
              <a:ext uri="{FF2B5EF4-FFF2-40B4-BE49-F238E27FC236}">
                <a16:creationId xmlns:a16="http://schemas.microsoft.com/office/drawing/2014/main" id="{6E3CA618-CE97-9410-FC15-95890A47D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275" y="45180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6" name="Oval 46">
            <a:extLst>
              <a:ext uri="{FF2B5EF4-FFF2-40B4-BE49-F238E27FC236}">
                <a16:creationId xmlns:a16="http://schemas.microsoft.com/office/drawing/2014/main" id="{93B7D619-86DA-08F6-3F34-7490EECA6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5180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7" name="Oval 47">
            <a:extLst>
              <a:ext uri="{FF2B5EF4-FFF2-40B4-BE49-F238E27FC236}">
                <a16:creationId xmlns:a16="http://schemas.microsoft.com/office/drawing/2014/main" id="{26B285CD-8BE2-D33E-E87E-C62094A86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13" y="4518025"/>
            <a:ext cx="68262" cy="6826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8" name="Rectangle 48">
            <a:extLst>
              <a:ext uri="{FF2B5EF4-FFF2-40B4-BE49-F238E27FC236}">
                <a16:creationId xmlns:a16="http://schemas.microsoft.com/office/drawing/2014/main" id="{C09237B7-EE3F-0331-684F-383F503F7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09" name="Rectangle 49">
            <a:extLst>
              <a:ext uri="{FF2B5EF4-FFF2-40B4-BE49-F238E27FC236}">
                <a16:creationId xmlns:a16="http://schemas.microsoft.com/office/drawing/2014/main" id="{9F6239A6-56E0-1DCA-0BFD-C26396F7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4981575"/>
            <a:ext cx="114300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0" name="Rectangle 50">
            <a:extLst>
              <a:ext uri="{FF2B5EF4-FFF2-40B4-BE49-F238E27FC236}">
                <a16:creationId xmlns:a16="http://schemas.microsoft.com/office/drawing/2014/main" id="{9F430A9F-2C79-0E62-EE46-D2CDA1C2D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4981575"/>
            <a:ext cx="115887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1" name="Rectangle 51">
            <a:extLst>
              <a:ext uri="{FF2B5EF4-FFF2-40B4-BE49-F238E27FC236}">
                <a16:creationId xmlns:a16="http://schemas.microsoft.com/office/drawing/2014/main" id="{F3482D6E-9413-9535-6ABC-1220C013E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2" name="Oval 52">
            <a:extLst>
              <a:ext uri="{FF2B5EF4-FFF2-40B4-BE49-F238E27FC236}">
                <a16:creationId xmlns:a16="http://schemas.microsoft.com/office/drawing/2014/main" id="{3AB5F1E7-AFD9-B066-70E4-7AA1A684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3" name="Oval 53">
            <a:extLst>
              <a:ext uri="{FF2B5EF4-FFF2-40B4-BE49-F238E27FC236}">
                <a16:creationId xmlns:a16="http://schemas.microsoft.com/office/drawing/2014/main" id="{4EEB2F5D-1695-150F-2C78-619ED51F4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39211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4" name="Oval 54">
            <a:extLst>
              <a:ext uri="{FF2B5EF4-FFF2-40B4-BE49-F238E27FC236}">
                <a16:creationId xmlns:a16="http://schemas.microsoft.com/office/drawing/2014/main" id="{A774F8C9-97B2-6A79-9069-5DA392E98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5" name="Oval 55">
            <a:extLst>
              <a:ext uri="{FF2B5EF4-FFF2-40B4-BE49-F238E27FC236}">
                <a16:creationId xmlns:a16="http://schemas.microsoft.com/office/drawing/2014/main" id="{D3E9D723-7AE7-2BC9-BF24-B800D7AA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3921125"/>
            <a:ext cx="68262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6" name="Oval 56">
            <a:extLst>
              <a:ext uri="{FF2B5EF4-FFF2-40B4-BE49-F238E27FC236}">
                <a16:creationId xmlns:a16="http://schemas.microsoft.com/office/drawing/2014/main" id="{37D36128-58FD-6C9B-7C02-8E3698148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7" name="Oval 57">
            <a:extLst>
              <a:ext uri="{FF2B5EF4-FFF2-40B4-BE49-F238E27FC236}">
                <a16:creationId xmlns:a16="http://schemas.microsoft.com/office/drawing/2014/main" id="{4E61BF80-7CFD-8505-C156-0278BC24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4121150"/>
            <a:ext cx="68263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8" name="Oval 58">
            <a:extLst>
              <a:ext uri="{FF2B5EF4-FFF2-40B4-BE49-F238E27FC236}">
                <a16:creationId xmlns:a16="http://schemas.microsoft.com/office/drawing/2014/main" id="{3C57D924-ECBE-ABAE-ED07-EF0A245D3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19" name="Oval 59">
            <a:extLst>
              <a:ext uri="{FF2B5EF4-FFF2-40B4-BE49-F238E27FC236}">
                <a16:creationId xmlns:a16="http://schemas.microsoft.com/office/drawing/2014/main" id="{E0735869-4FA8-90FC-4D34-F3D54E52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121150"/>
            <a:ext cx="68262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0" name="Oval 60">
            <a:extLst>
              <a:ext uri="{FF2B5EF4-FFF2-40B4-BE49-F238E27FC236}">
                <a16:creationId xmlns:a16="http://schemas.microsoft.com/office/drawing/2014/main" id="{873FFCDF-BCCF-39E0-CF00-20463F683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1" name="Oval 61">
            <a:extLst>
              <a:ext uri="{FF2B5EF4-FFF2-40B4-BE49-F238E27FC236}">
                <a16:creationId xmlns:a16="http://schemas.microsoft.com/office/drawing/2014/main" id="{20140A67-330B-A86A-DE86-12322B339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4316413"/>
            <a:ext cx="68263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2" name="Oval 62">
            <a:extLst>
              <a:ext uri="{FF2B5EF4-FFF2-40B4-BE49-F238E27FC236}">
                <a16:creationId xmlns:a16="http://schemas.microsoft.com/office/drawing/2014/main" id="{A5370701-C679-532F-0090-1CC46E15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3" name="Oval 63">
            <a:extLst>
              <a:ext uri="{FF2B5EF4-FFF2-40B4-BE49-F238E27FC236}">
                <a16:creationId xmlns:a16="http://schemas.microsoft.com/office/drawing/2014/main" id="{960216EC-4D3E-35BB-AD25-69080DEE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316413"/>
            <a:ext cx="68262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4" name="Oval 64">
            <a:extLst>
              <a:ext uri="{FF2B5EF4-FFF2-40B4-BE49-F238E27FC236}">
                <a16:creationId xmlns:a16="http://schemas.microsoft.com/office/drawing/2014/main" id="{303548AA-60C6-D844-1A36-B1DE9A7E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5180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5" name="Oval 65">
            <a:extLst>
              <a:ext uri="{FF2B5EF4-FFF2-40B4-BE49-F238E27FC236}">
                <a16:creationId xmlns:a16="http://schemas.microsoft.com/office/drawing/2014/main" id="{0A090403-38BB-90C6-8E83-571ABC22B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45180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6" name="Oval 66">
            <a:extLst>
              <a:ext uri="{FF2B5EF4-FFF2-40B4-BE49-F238E27FC236}">
                <a16:creationId xmlns:a16="http://schemas.microsoft.com/office/drawing/2014/main" id="{699EDC2B-32F6-AA18-EF6A-7D895A66A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0" y="45180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7" name="Oval 67">
            <a:extLst>
              <a:ext uri="{FF2B5EF4-FFF2-40B4-BE49-F238E27FC236}">
                <a16:creationId xmlns:a16="http://schemas.microsoft.com/office/drawing/2014/main" id="{DF1F27E8-CF68-0758-06FB-245FCC8FB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4518025"/>
            <a:ext cx="68262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8" name="Rectangle 68">
            <a:extLst>
              <a:ext uri="{FF2B5EF4-FFF2-40B4-BE49-F238E27FC236}">
                <a16:creationId xmlns:a16="http://schemas.microsoft.com/office/drawing/2014/main" id="{2B64F563-B9C0-1FE9-A305-27AEF5C30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29" name="Rectangle 69">
            <a:extLst>
              <a:ext uri="{FF2B5EF4-FFF2-40B4-BE49-F238E27FC236}">
                <a16:creationId xmlns:a16="http://schemas.microsoft.com/office/drawing/2014/main" id="{9A2A960E-9F41-A067-2837-7B73DC998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713" y="4981575"/>
            <a:ext cx="114300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0" name="Rectangle 70">
            <a:extLst>
              <a:ext uri="{FF2B5EF4-FFF2-40B4-BE49-F238E27FC236}">
                <a16:creationId xmlns:a16="http://schemas.microsoft.com/office/drawing/2014/main" id="{88532710-35D2-FECD-6C45-644A5AFB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13" y="4981575"/>
            <a:ext cx="115887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1" name="Rectangle 71">
            <a:extLst>
              <a:ext uri="{FF2B5EF4-FFF2-40B4-BE49-F238E27FC236}">
                <a16:creationId xmlns:a16="http://schemas.microsoft.com/office/drawing/2014/main" id="{8679400A-046B-62D9-829D-3A3F78B46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2" name="Line 72">
            <a:extLst>
              <a:ext uri="{FF2B5EF4-FFF2-40B4-BE49-F238E27FC236}">
                <a16:creationId xmlns:a16="http://schemas.microsoft.com/office/drawing/2014/main" id="{42B854A8-C963-EB3E-6FB5-49E144926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9763" y="3175000"/>
            <a:ext cx="1587" cy="58420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3" name="Line 73">
            <a:extLst>
              <a:ext uri="{FF2B5EF4-FFF2-40B4-BE49-F238E27FC236}">
                <a16:creationId xmlns:a16="http://schemas.microsoft.com/office/drawing/2014/main" id="{08467B83-8786-916B-60A3-597605AC44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8213" y="2773363"/>
            <a:ext cx="1587" cy="2965450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4" name="Oval 74">
            <a:extLst>
              <a:ext uri="{FF2B5EF4-FFF2-40B4-BE49-F238E27FC236}">
                <a16:creationId xmlns:a16="http://schemas.microsoft.com/office/drawing/2014/main" id="{6A18A14A-4A8A-D649-574B-B401728A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5" name="Oval 75">
            <a:extLst>
              <a:ext uri="{FF2B5EF4-FFF2-40B4-BE49-F238E27FC236}">
                <a16:creationId xmlns:a16="http://schemas.microsoft.com/office/drawing/2014/main" id="{1B548E33-73A6-81D4-806C-F6F74B8AA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39211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6" name="Oval 76">
            <a:extLst>
              <a:ext uri="{FF2B5EF4-FFF2-40B4-BE49-F238E27FC236}">
                <a16:creationId xmlns:a16="http://schemas.microsoft.com/office/drawing/2014/main" id="{AD2C3ED3-48F8-AD8D-109D-F851551AD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39211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7" name="Oval 77">
            <a:extLst>
              <a:ext uri="{FF2B5EF4-FFF2-40B4-BE49-F238E27FC236}">
                <a16:creationId xmlns:a16="http://schemas.microsoft.com/office/drawing/2014/main" id="{1D1CABC8-3258-98AD-C301-0D0D2934B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3921125"/>
            <a:ext cx="68262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8" name="Oval 78">
            <a:extLst>
              <a:ext uri="{FF2B5EF4-FFF2-40B4-BE49-F238E27FC236}">
                <a16:creationId xmlns:a16="http://schemas.microsoft.com/office/drawing/2014/main" id="{70B6FA8B-841E-E535-C9E5-F9D734872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39" name="Oval 79">
            <a:extLst>
              <a:ext uri="{FF2B5EF4-FFF2-40B4-BE49-F238E27FC236}">
                <a16:creationId xmlns:a16="http://schemas.microsoft.com/office/drawing/2014/main" id="{C76EE599-1CE2-0358-4596-B2B43AE70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4121150"/>
            <a:ext cx="68263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0" name="Oval 80">
            <a:extLst>
              <a:ext uri="{FF2B5EF4-FFF2-40B4-BE49-F238E27FC236}">
                <a16:creationId xmlns:a16="http://schemas.microsoft.com/office/drawing/2014/main" id="{ADBE0A04-D3A3-90E9-8E1A-F4A942C0B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4121150"/>
            <a:ext cx="69850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1" name="Oval 81">
            <a:extLst>
              <a:ext uri="{FF2B5EF4-FFF2-40B4-BE49-F238E27FC236}">
                <a16:creationId xmlns:a16="http://schemas.microsoft.com/office/drawing/2014/main" id="{E9869ED2-F9F6-B333-2B68-4ED854B31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4121150"/>
            <a:ext cx="68262" cy="69850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2" name="Oval 82">
            <a:extLst>
              <a:ext uri="{FF2B5EF4-FFF2-40B4-BE49-F238E27FC236}">
                <a16:creationId xmlns:a16="http://schemas.microsoft.com/office/drawing/2014/main" id="{CC41AE92-AB09-0EE8-1D75-DEEBAEC05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3" name="Oval 83">
            <a:extLst>
              <a:ext uri="{FF2B5EF4-FFF2-40B4-BE49-F238E27FC236}">
                <a16:creationId xmlns:a16="http://schemas.microsoft.com/office/drawing/2014/main" id="{D819A711-C42A-25DD-688B-79E7AEDD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4316413"/>
            <a:ext cx="68263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4" name="Oval 84">
            <a:extLst>
              <a:ext uri="{FF2B5EF4-FFF2-40B4-BE49-F238E27FC236}">
                <a16:creationId xmlns:a16="http://schemas.microsoft.com/office/drawing/2014/main" id="{A676A872-DCD7-73FE-E27C-D0C0C0FF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4316413"/>
            <a:ext cx="69850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5" name="Oval 85">
            <a:extLst>
              <a:ext uri="{FF2B5EF4-FFF2-40B4-BE49-F238E27FC236}">
                <a16:creationId xmlns:a16="http://schemas.microsoft.com/office/drawing/2014/main" id="{F6AF0326-38E8-D1B8-BB45-D9E17F3C6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4316413"/>
            <a:ext cx="68262" cy="68262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6" name="Oval 86">
            <a:extLst>
              <a:ext uri="{FF2B5EF4-FFF2-40B4-BE49-F238E27FC236}">
                <a16:creationId xmlns:a16="http://schemas.microsoft.com/office/drawing/2014/main" id="{3DEED476-076E-4A29-82D8-F00B52A4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4518025"/>
            <a:ext cx="69850" cy="6826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7" name="Oval 87">
            <a:extLst>
              <a:ext uri="{FF2B5EF4-FFF2-40B4-BE49-F238E27FC236}">
                <a16:creationId xmlns:a16="http://schemas.microsoft.com/office/drawing/2014/main" id="{4A28F33E-1344-592F-9249-792124310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4518025"/>
            <a:ext cx="68263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8" name="Oval 88">
            <a:extLst>
              <a:ext uri="{FF2B5EF4-FFF2-40B4-BE49-F238E27FC236}">
                <a16:creationId xmlns:a16="http://schemas.microsoft.com/office/drawing/2014/main" id="{5D05ABCA-999B-7AC9-63C6-C4F2F6B1C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4518025"/>
            <a:ext cx="69850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49" name="Oval 89">
            <a:extLst>
              <a:ext uri="{FF2B5EF4-FFF2-40B4-BE49-F238E27FC236}">
                <a16:creationId xmlns:a16="http://schemas.microsoft.com/office/drawing/2014/main" id="{4388E8B4-DAAC-A0B0-541A-5743FA488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813" y="4518025"/>
            <a:ext cx="68262" cy="68263"/>
          </a:xfrm>
          <a:prstGeom prst="ellips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0" name="Rectangle 90">
            <a:extLst>
              <a:ext uri="{FF2B5EF4-FFF2-40B4-BE49-F238E27FC236}">
                <a16:creationId xmlns:a16="http://schemas.microsoft.com/office/drawing/2014/main" id="{8041ECC9-DD71-2DA2-15EE-62A2A13F2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1" name="Rectangle 91">
            <a:extLst>
              <a:ext uri="{FF2B5EF4-FFF2-40B4-BE49-F238E27FC236}">
                <a16:creationId xmlns:a16="http://schemas.microsoft.com/office/drawing/2014/main" id="{6F21DCA5-C3D0-3C38-BC35-CDFB4495D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3" y="4981575"/>
            <a:ext cx="114300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2" name="Rectangle 92">
            <a:extLst>
              <a:ext uri="{FF2B5EF4-FFF2-40B4-BE49-F238E27FC236}">
                <a16:creationId xmlns:a16="http://schemas.microsoft.com/office/drawing/2014/main" id="{B3E545AC-1130-27A6-7245-83CFD66D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3" y="4981575"/>
            <a:ext cx="115887" cy="1158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3" name="Rectangle 93">
            <a:extLst>
              <a:ext uri="{FF2B5EF4-FFF2-40B4-BE49-F238E27FC236}">
                <a16:creationId xmlns:a16="http://schemas.microsoft.com/office/drawing/2014/main" id="{A1939CF3-455F-3FFA-553F-E456FAF1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3409950"/>
            <a:ext cx="114300" cy="1143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4" name="Freeform 94">
            <a:extLst>
              <a:ext uri="{FF2B5EF4-FFF2-40B4-BE49-F238E27FC236}">
                <a16:creationId xmlns:a16="http://schemas.microsoft.com/office/drawing/2014/main" id="{379907A6-85B8-297F-86BA-0E56FEDBEE1C}"/>
              </a:ext>
            </a:extLst>
          </p:cNvPr>
          <p:cNvSpPr>
            <a:spLocks/>
          </p:cNvSpPr>
          <p:nvPr/>
        </p:nvSpPr>
        <p:spPr bwMode="auto">
          <a:xfrm>
            <a:off x="2335213" y="5808663"/>
            <a:ext cx="1404937" cy="138112"/>
          </a:xfrm>
          <a:custGeom>
            <a:avLst/>
            <a:gdLst>
              <a:gd name="T0" fmla="*/ 0 w 245"/>
              <a:gd name="T1" fmla="*/ 0 h 24"/>
              <a:gd name="T2" fmla="*/ 13 w 245"/>
              <a:gd name="T3" fmla="*/ 11 h 24"/>
              <a:gd name="T4" fmla="*/ 105 w 245"/>
              <a:gd name="T5" fmla="*/ 11 h 24"/>
              <a:gd name="T6" fmla="*/ 123 w 245"/>
              <a:gd name="T7" fmla="*/ 24 h 24"/>
              <a:gd name="T8" fmla="*/ 140 w 245"/>
              <a:gd name="T9" fmla="*/ 11 h 24"/>
              <a:gd name="T10" fmla="*/ 232 w 245"/>
              <a:gd name="T11" fmla="*/ 11 h 24"/>
              <a:gd name="T12" fmla="*/ 245 w 245"/>
              <a:gd name="T1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" h="24">
                <a:moveTo>
                  <a:pt x="0" y="0"/>
                </a:moveTo>
                <a:cubicBezTo>
                  <a:pt x="0" y="7"/>
                  <a:pt x="3" y="11"/>
                  <a:pt x="13" y="11"/>
                </a:cubicBezTo>
                <a:cubicBezTo>
                  <a:pt x="19" y="11"/>
                  <a:pt x="98" y="11"/>
                  <a:pt x="105" y="11"/>
                </a:cubicBezTo>
                <a:cubicBezTo>
                  <a:pt x="118" y="11"/>
                  <a:pt x="123" y="18"/>
                  <a:pt x="123" y="24"/>
                </a:cubicBezTo>
                <a:cubicBezTo>
                  <a:pt x="123" y="18"/>
                  <a:pt x="127" y="11"/>
                  <a:pt x="140" y="11"/>
                </a:cubicBezTo>
                <a:cubicBezTo>
                  <a:pt x="148" y="11"/>
                  <a:pt x="227" y="11"/>
                  <a:pt x="232" y="11"/>
                </a:cubicBezTo>
                <a:cubicBezTo>
                  <a:pt x="243" y="11"/>
                  <a:pt x="245" y="7"/>
                  <a:pt x="245" y="0"/>
                </a:cubicBez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5" name="Line 95">
            <a:extLst>
              <a:ext uri="{FF2B5EF4-FFF2-40B4-BE49-F238E27FC236}">
                <a16:creationId xmlns:a16="http://schemas.microsoft.com/office/drawing/2014/main" id="{958C5871-FC5B-A31C-550E-F57BCD085E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2450" y="2624138"/>
            <a:ext cx="292100" cy="676275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6" name="Freeform 96">
            <a:extLst>
              <a:ext uri="{FF2B5EF4-FFF2-40B4-BE49-F238E27FC236}">
                <a16:creationId xmlns:a16="http://schemas.microsoft.com/office/drawing/2014/main" id="{2AB2C45E-F621-F099-9B56-8E3733D12DFF}"/>
              </a:ext>
            </a:extLst>
          </p:cNvPr>
          <p:cNvSpPr>
            <a:spLocks/>
          </p:cNvSpPr>
          <p:nvPr/>
        </p:nvSpPr>
        <p:spPr bwMode="auto">
          <a:xfrm>
            <a:off x="6867525" y="3260725"/>
            <a:ext cx="74613" cy="120650"/>
          </a:xfrm>
          <a:custGeom>
            <a:avLst/>
            <a:gdLst>
              <a:gd name="T0" fmla="*/ 7 w 13"/>
              <a:gd name="T1" fmla="*/ 6 h 21"/>
              <a:gd name="T2" fmla="*/ 13 w 13"/>
              <a:gd name="T3" fmla="*/ 5 h 21"/>
              <a:gd name="T4" fmla="*/ 13 w 13"/>
              <a:gd name="T5" fmla="*/ 5 h 21"/>
              <a:gd name="T6" fmla="*/ 6 w 13"/>
              <a:gd name="T7" fmla="*/ 12 h 21"/>
              <a:gd name="T8" fmla="*/ 0 w 13"/>
              <a:gd name="T9" fmla="*/ 21 h 21"/>
              <a:gd name="T10" fmla="*/ 2 w 13"/>
              <a:gd name="T11" fmla="*/ 11 h 21"/>
              <a:gd name="T12" fmla="*/ 2 w 13"/>
              <a:gd name="T13" fmla="*/ 1 h 21"/>
              <a:gd name="T14" fmla="*/ 3 w 13"/>
              <a:gd name="T15" fmla="*/ 0 h 21"/>
              <a:gd name="T16" fmla="*/ 7 w 13"/>
              <a:gd name="T17" fmla="*/ 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1">
                <a:moveTo>
                  <a:pt x="7" y="6"/>
                </a:move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6" y="12"/>
                  <a:pt x="6" y="12"/>
                  <a:pt x="6" y="12"/>
                </a:cubicBezTo>
                <a:cubicBezTo>
                  <a:pt x="4" y="15"/>
                  <a:pt x="2" y="18"/>
                  <a:pt x="0" y="21"/>
                </a:cubicBezTo>
                <a:cubicBezTo>
                  <a:pt x="1" y="17"/>
                  <a:pt x="2" y="14"/>
                  <a:pt x="2" y="1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3" y="0"/>
                </a:cubicBezTo>
                <a:lnTo>
                  <a:pt x="7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57" name="Rectangle 97">
            <a:extLst>
              <a:ext uri="{FF2B5EF4-FFF2-40B4-BE49-F238E27FC236}">
                <a16:creationId xmlns:a16="http://schemas.microsoft.com/office/drawing/2014/main" id="{3C6EB022-B6D4-54DD-6ABD-E36DB00D6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2516188"/>
            <a:ext cx="13446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i="0">
                <a:solidFill>
                  <a:srgbClr val="000000"/>
                </a:solidFill>
              </a:rPr>
              <a:t>Input/output pin</a:t>
            </a:r>
            <a:endParaRPr lang="en-US" altLang="en-US"/>
          </a:p>
        </p:txBody>
      </p:sp>
      <p:sp>
        <p:nvSpPr>
          <p:cNvPr id="425058" name="Rectangle 98">
            <a:extLst>
              <a:ext uri="{FF2B5EF4-FFF2-40B4-BE49-F238E27FC236}">
                <a16:creationId xmlns:a16="http://schemas.microsoft.com/office/drawing/2014/main" id="{45715D14-3459-88F1-CB66-D06A15584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2516188"/>
            <a:ext cx="2473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i="0">
                <a:solidFill>
                  <a:srgbClr val="000000"/>
                </a:solidFill>
              </a:rPr>
              <a:t>Programmed interconnection</a:t>
            </a:r>
            <a:endParaRPr lang="en-US" altLang="en-US"/>
          </a:p>
        </p:txBody>
      </p:sp>
      <p:sp>
        <p:nvSpPr>
          <p:cNvPr id="425059" name="Line 99">
            <a:extLst>
              <a:ext uri="{FF2B5EF4-FFF2-40B4-BE49-F238E27FC236}">
                <a16:creationId xmlns:a16="http://schemas.microsoft.com/office/drawing/2014/main" id="{FA0D3738-1E5E-89C9-A051-16F7B313EA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650" y="2755900"/>
            <a:ext cx="114300" cy="269875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60" name="Freeform 100">
            <a:extLst>
              <a:ext uri="{FF2B5EF4-FFF2-40B4-BE49-F238E27FC236}">
                <a16:creationId xmlns:a16="http://schemas.microsoft.com/office/drawing/2014/main" id="{1BC80C3D-8241-E2C6-8D12-3354280B3717}"/>
              </a:ext>
            </a:extLst>
          </p:cNvPr>
          <p:cNvSpPr>
            <a:spLocks/>
          </p:cNvSpPr>
          <p:nvPr/>
        </p:nvSpPr>
        <p:spPr bwMode="auto">
          <a:xfrm>
            <a:off x="2879725" y="2984500"/>
            <a:ext cx="80963" cy="115888"/>
          </a:xfrm>
          <a:custGeom>
            <a:avLst/>
            <a:gdLst>
              <a:gd name="T0" fmla="*/ 7 w 14"/>
              <a:gd name="T1" fmla="*/ 5 h 20"/>
              <a:gd name="T2" fmla="*/ 14 w 14"/>
              <a:gd name="T3" fmla="*/ 4 h 20"/>
              <a:gd name="T4" fmla="*/ 14 w 14"/>
              <a:gd name="T5" fmla="*/ 4 h 20"/>
              <a:gd name="T6" fmla="*/ 6 w 14"/>
              <a:gd name="T7" fmla="*/ 12 h 20"/>
              <a:gd name="T8" fmla="*/ 0 w 14"/>
              <a:gd name="T9" fmla="*/ 20 h 20"/>
              <a:gd name="T10" fmla="*/ 2 w 14"/>
              <a:gd name="T11" fmla="*/ 10 h 20"/>
              <a:gd name="T12" fmla="*/ 3 w 14"/>
              <a:gd name="T13" fmla="*/ 0 h 20"/>
              <a:gd name="T14" fmla="*/ 3 w 14"/>
              <a:gd name="T15" fmla="*/ 0 h 20"/>
              <a:gd name="T16" fmla="*/ 7 w 14"/>
              <a:gd name="T17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20">
                <a:moveTo>
                  <a:pt x="7" y="5"/>
                </a:move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6" y="12"/>
                  <a:pt x="6" y="12"/>
                  <a:pt x="6" y="12"/>
                </a:cubicBezTo>
                <a:cubicBezTo>
                  <a:pt x="4" y="14"/>
                  <a:pt x="2" y="17"/>
                  <a:pt x="0" y="20"/>
                </a:cubicBezTo>
                <a:cubicBezTo>
                  <a:pt x="1" y="16"/>
                  <a:pt x="2" y="13"/>
                  <a:pt x="2" y="1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lnTo>
                  <a:pt x="7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061" name="Rectangle 101">
            <a:extLst>
              <a:ext uri="{FF2B5EF4-FFF2-40B4-BE49-F238E27FC236}">
                <a16:creationId xmlns:a16="http://schemas.microsoft.com/office/drawing/2014/main" id="{ADFC3152-CEE6-1038-99B4-7FE63CA0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524000"/>
            <a:ext cx="1062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i="0">
                <a:solidFill>
                  <a:srgbClr val="C66B5A"/>
                </a:solidFill>
              </a:rPr>
              <a:t>Interconnect</a:t>
            </a:r>
            <a:endParaRPr lang="en-US" altLang="en-US">
              <a:solidFill>
                <a:srgbClr val="C66B5A"/>
              </a:solidFill>
            </a:endParaRPr>
          </a:p>
        </p:txBody>
      </p:sp>
      <p:sp>
        <p:nvSpPr>
          <p:cNvPr id="425062" name="Rectangle 102">
            <a:extLst>
              <a:ext uri="{FF2B5EF4-FFF2-40B4-BE49-F238E27FC236}">
                <a16:creationId xmlns:a16="http://schemas.microsoft.com/office/drawing/2014/main" id="{A395EA5A-C6BE-4701-0005-4FEB3E4E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4429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i="0">
                <a:solidFill>
                  <a:srgbClr val="C66B5A"/>
                </a:solidFill>
              </a:rPr>
              <a:t>Point</a:t>
            </a:r>
            <a:endParaRPr lang="en-US" altLang="en-US">
              <a:solidFill>
                <a:srgbClr val="C66B5A"/>
              </a:solidFill>
            </a:endParaRPr>
          </a:p>
        </p:txBody>
      </p:sp>
      <p:sp>
        <p:nvSpPr>
          <p:cNvPr id="425065" name="Rectangle 105">
            <a:extLst>
              <a:ext uri="{FF2B5EF4-FFF2-40B4-BE49-F238E27FC236}">
                <a16:creationId xmlns:a16="http://schemas.microsoft.com/office/drawing/2014/main" id="{E2C97AA9-4BAE-A785-7591-0AC51EC7B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4043363"/>
            <a:ext cx="8667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i="0">
                <a:solidFill>
                  <a:srgbClr val="000000"/>
                </a:solidFill>
              </a:rPr>
              <a:t>Horizontal</a:t>
            </a:r>
            <a:endParaRPr lang="en-US" altLang="en-US"/>
          </a:p>
        </p:txBody>
      </p:sp>
      <p:sp>
        <p:nvSpPr>
          <p:cNvPr id="425066" name="Rectangle 106">
            <a:extLst>
              <a:ext uri="{FF2B5EF4-FFF2-40B4-BE49-F238E27FC236}">
                <a16:creationId xmlns:a16="http://schemas.microsoft.com/office/drawing/2014/main" id="{C0269AE0-CE1A-7989-BC1C-9402BAF4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4249738"/>
            <a:ext cx="563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 i="0">
                <a:solidFill>
                  <a:srgbClr val="000000"/>
                </a:solidFill>
              </a:rPr>
              <a:t>tracks</a:t>
            </a:r>
            <a:endParaRPr lang="en-US" altLang="en-US"/>
          </a:p>
        </p:txBody>
      </p:sp>
      <p:sp>
        <p:nvSpPr>
          <p:cNvPr id="425067" name="Rectangle 107">
            <a:extLst>
              <a:ext uri="{FF2B5EF4-FFF2-40B4-BE49-F238E27FC236}">
                <a16:creationId xmlns:a16="http://schemas.microsoft.com/office/drawing/2014/main" id="{96C01C3C-1D50-C7E4-C073-93297A6C8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5980113"/>
            <a:ext cx="1304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 i="0">
                <a:solidFill>
                  <a:srgbClr val="000000"/>
                </a:solidFill>
              </a:rPr>
              <a:t>Vertical tracks</a:t>
            </a:r>
            <a:endParaRPr lang="en-US" altLang="en-US"/>
          </a:p>
        </p:txBody>
      </p:sp>
      <p:sp>
        <p:nvSpPr>
          <p:cNvPr id="425068" name="Rectangle 108">
            <a:extLst>
              <a:ext uri="{FF2B5EF4-FFF2-40B4-BE49-F238E27FC236}">
                <a16:creationId xmlns:a16="http://schemas.microsoft.com/office/drawing/2014/main" id="{55B3A872-AB70-A94A-405A-3D6D02E96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3" y="3179763"/>
            <a:ext cx="3063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Cell</a:t>
            </a:r>
            <a:endParaRPr lang="en-US" altLang="en-US"/>
          </a:p>
        </p:txBody>
      </p:sp>
      <p:pic>
        <p:nvPicPr>
          <p:cNvPr id="425069" name="Picture 109">
            <a:extLst>
              <a:ext uri="{FF2B5EF4-FFF2-40B4-BE49-F238E27FC236}">
                <a16:creationId xmlns:a16="http://schemas.microsoft.com/office/drawing/2014/main" id="{1038C36D-F4D5-6E6C-3537-D34A3748107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95400"/>
            <a:ext cx="1236663" cy="1349375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25074" name="Freeform 114">
            <a:extLst>
              <a:ext uri="{FF2B5EF4-FFF2-40B4-BE49-F238E27FC236}">
                <a16:creationId xmlns:a16="http://schemas.microsoft.com/office/drawing/2014/main" id="{4A7F37FE-D073-8785-960E-AB903E8FE0B1}"/>
              </a:ext>
            </a:extLst>
          </p:cNvPr>
          <p:cNvSpPr>
            <a:spLocks/>
          </p:cNvSpPr>
          <p:nvPr/>
        </p:nvSpPr>
        <p:spPr bwMode="auto">
          <a:xfrm>
            <a:off x="1371600" y="2895600"/>
            <a:ext cx="914400" cy="990600"/>
          </a:xfrm>
          <a:custGeom>
            <a:avLst/>
            <a:gdLst>
              <a:gd name="T0" fmla="*/ 0 w 576"/>
              <a:gd name="T1" fmla="*/ 0 h 624"/>
              <a:gd name="T2" fmla="*/ 0 w 576"/>
              <a:gd name="T3" fmla="*/ 528 h 624"/>
              <a:gd name="T4" fmla="*/ 576 w 576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624">
                <a:moveTo>
                  <a:pt x="0" y="0"/>
                </a:moveTo>
                <a:lnTo>
                  <a:pt x="0" y="528"/>
                </a:lnTo>
                <a:lnTo>
                  <a:pt x="576" y="624"/>
                </a:lnTo>
              </a:path>
            </a:pathLst>
          </a:custGeom>
          <a:noFill/>
          <a:ln w="28575" cap="flat" cmpd="sng">
            <a:solidFill>
              <a:srgbClr val="C66B5A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>
            <a:extLst>
              <a:ext uri="{FF2B5EF4-FFF2-40B4-BE49-F238E27FC236}">
                <a16:creationId xmlns:a16="http://schemas.microsoft.com/office/drawing/2014/main" id="{AE461ACE-A73E-ACBB-81EA-DDF50697D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altLang="en-US" sz="4000"/>
              <a:t>Mesh-based Interconnect Network</a:t>
            </a:r>
          </a:p>
        </p:txBody>
      </p:sp>
      <p:pic>
        <p:nvPicPr>
          <p:cNvPr id="427012" name="Picture 4">
            <a:extLst>
              <a:ext uri="{FF2B5EF4-FFF2-40B4-BE49-F238E27FC236}">
                <a16:creationId xmlns:a16="http://schemas.microsoft.com/office/drawing/2014/main" id="{9CC2C29E-529E-F898-DD89-82D7BB6C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4943475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7014" name="Text Box 6">
            <a:extLst>
              <a:ext uri="{FF2B5EF4-FFF2-40B4-BE49-F238E27FC236}">
                <a16:creationId xmlns:a16="http://schemas.microsoft.com/office/drawing/2014/main" id="{C99D42F0-436A-F45A-7CD9-8400B3CC5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874713"/>
            <a:ext cx="1314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901F3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315263"/>
                </a:solidFill>
              </a:rPr>
              <a:t>Switch Box</a:t>
            </a:r>
          </a:p>
        </p:txBody>
      </p:sp>
      <p:sp>
        <p:nvSpPr>
          <p:cNvPr id="427015" name="Rectangle 7">
            <a:extLst>
              <a:ext uri="{FF2B5EF4-FFF2-40B4-BE49-F238E27FC236}">
                <a16:creationId xmlns:a16="http://schemas.microsoft.com/office/drawing/2014/main" id="{328FFD58-A96B-2777-8945-7363B1C6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1054100"/>
            <a:ext cx="482600" cy="533400"/>
          </a:xfrm>
          <a:prstGeom prst="rect">
            <a:avLst/>
          </a:prstGeom>
          <a:solidFill>
            <a:srgbClr val="8901F3">
              <a:alpha val="50000"/>
            </a:srgbClr>
          </a:soli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Rectangle 8">
            <a:extLst>
              <a:ext uri="{FF2B5EF4-FFF2-40B4-BE49-F238E27FC236}">
                <a16:creationId xmlns:a16="http://schemas.microsoft.com/office/drawing/2014/main" id="{8797E6F8-9252-427A-4A89-F156694D3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1419225"/>
            <a:ext cx="74612" cy="80963"/>
          </a:xfrm>
          <a:prstGeom prst="rect">
            <a:avLst/>
          </a:prstGeom>
          <a:solidFill>
            <a:schemeClr val="bg1"/>
          </a:soli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Rectangle 9">
            <a:extLst>
              <a:ext uri="{FF2B5EF4-FFF2-40B4-BE49-F238E27FC236}">
                <a16:creationId xmlns:a16="http://schemas.microsoft.com/office/drawing/2014/main" id="{85FC7DD9-0FA2-0D7B-502C-34256D6F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1722438"/>
            <a:ext cx="552450" cy="792162"/>
          </a:xfrm>
          <a:prstGeom prst="rect">
            <a:avLst/>
          </a:prstGeom>
          <a:solidFill>
            <a:srgbClr val="F76681">
              <a:alpha val="50000"/>
            </a:srgbClr>
          </a:soli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Text Box 11">
            <a:extLst>
              <a:ext uri="{FF2B5EF4-FFF2-40B4-BE49-F238E27FC236}">
                <a16:creationId xmlns:a16="http://schemas.microsoft.com/office/drawing/2014/main" id="{2A3F6DA4-22C4-1E12-27FC-285422D17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150" y="2417763"/>
            <a:ext cx="1492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901F3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315263"/>
                </a:solidFill>
              </a:rPr>
              <a:t>Connect Box</a:t>
            </a:r>
          </a:p>
        </p:txBody>
      </p:sp>
      <p:sp>
        <p:nvSpPr>
          <p:cNvPr id="427020" name="Line 12">
            <a:extLst>
              <a:ext uri="{FF2B5EF4-FFF2-40B4-BE49-F238E27FC236}">
                <a16:creationId xmlns:a16="http://schemas.microsoft.com/office/drawing/2014/main" id="{2B5D999A-6513-2434-3331-8863606464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1143000"/>
            <a:ext cx="1219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7021" name="Line 13">
            <a:extLst>
              <a:ext uri="{FF2B5EF4-FFF2-40B4-BE49-F238E27FC236}">
                <a16:creationId xmlns:a16="http://schemas.microsoft.com/office/drawing/2014/main" id="{FE09CDF9-0BE7-62DB-28AA-CEF2A63A56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6400" y="2133600"/>
            <a:ext cx="1524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7022" name="Line 14">
            <a:extLst>
              <a:ext uri="{FF2B5EF4-FFF2-40B4-BE49-F238E27FC236}">
                <a16:creationId xmlns:a16="http://schemas.microsoft.com/office/drawing/2014/main" id="{9240E452-8225-3419-1133-A3CDB88AD8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3657600"/>
            <a:ext cx="990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7023" name="Text Box 15">
            <a:extLst>
              <a:ext uri="{FF2B5EF4-FFF2-40B4-BE49-F238E27FC236}">
                <a16:creationId xmlns:a16="http://schemas.microsoft.com/office/drawing/2014/main" id="{7BD33143-730D-2BCA-02F1-F93314B9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733800"/>
            <a:ext cx="144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901F3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315263"/>
                </a:solidFill>
              </a:rPr>
              <a:t>Interconnect</a:t>
            </a:r>
            <a:br>
              <a:rPr lang="en-US" altLang="en-US" sz="1800" b="0" i="0">
                <a:solidFill>
                  <a:srgbClr val="315263"/>
                </a:solidFill>
              </a:rPr>
            </a:br>
            <a:r>
              <a:rPr lang="en-US" altLang="en-US" sz="1800" b="0" i="0">
                <a:solidFill>
                  <a:srgbClr val="315263"/>
                </a:solidFill>
              </a:rPr>
              <a:t>Point</a:t>
            </a:r>
          </a:p>
        </p:txBody>
      </p:sp>
      <p:sp>
        <p:nvSpPr>
          <p:cNvPr id="427024" name="Text Box 16">
            <a:extLst>
              <a:ext uri="{FF2B5EF4-FFF2-40B4-BE49-F238E27FC236}">
                <a16:creationId xmlns:a16="http://schemas.microsoft.com/office/drawing/2014/main" id="{02CEE026-DCA2-0831-4AB3-D129B9E70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415088"/>
            <a:ext cx="357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Dehon and Wawrzyniek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6" name="Rectangle 6">
            <a:extLst>
              <a:ext uri="{FF2B5EF4-FFF2-40B4-BE49-F238E27FC236}">
                <a16:creationId xmlns:a16="http://schemas.microsoft.com/office/drawing/2014/main" id="{AF2255A7-59CB-494B-00B7-B83890780B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62000"/>
          </a:xfrm>
        </p:spPr>
        <p:txBody>
          <a:bodyPr/>
          <a:lstStyle/>
          <a:p>
            <a:r>
              <a:rPr lang="en-US" altLang="en-US" sz="4000"/>
              <a:t>Transistor Implementation of Mesh</a:t>
            </a:r>
          </a:p>
        </p:txBody>
      </p:sp>
      <p:sp>
        <p:nvSpPr>
          <p:cNvPr id="430084" name="Text Box 4">
            <a:extLst>
              <a:ext uri="{FF2B5EF4-FFF2-40B4-BE49-F238E27FC236}">
                <a16:creationId xmlns:a16="http://schemas.microsoft.com/office/drawing/2014/main" id="{971B07AD-7274-4CEB-7107-F21E8B183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415088"/>
            <a:ext cx="357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Dehon and Wawrzyniek</a:t>
            </a:r>
          </a:p>
        </p:txBody>
      </p:sp>
      <p:grpSp>
        <p:nvGrpSpPr>
          <p:cNvPr id="430865" name="Group 785">
            <a:extLst>
              <a:ext uri="{FF2B5EF4-FFF2-40B4-BE49-F238E27FC236}">
                <a16:creationId xmlns:a16="http://schemas.microsoft.com/office/drawing/2014/main" id="{3F6191DA-571F-0024-4526-7FF768AC5E3A}"/>
              </a:ext>
            </a:extLst>
          </p:cNvPr>
          <p:cNvGrpSpPr>
            <a:grpSpLocks/>
          </p:cNvGrpSpPr>
          <p:nvPr/>
        </p:nvGrpSpPr>
        <p:grpSpPr bwMode="auto">
          <a:xfrm>
            <a:off x="1325563" y="1524000"/>
            <a:ext cx="6492875" cy="4149725"/>
            <a:chOff x="835" y="960"/>
            <a:chExt cx="4090" cy="2614"/>
          </a:xfrm>
        </p:grpSpPr>
        <p:grpSp>
          <p:nvGrpSpPr>
            <p:cNvPr id="430290" name="Group 210">
              <a:extLst>
                <a:ext uri="{FF2B5EF4-FFF2-40B4-BE49-F238E27FC236}">
                  <a16:creationId xmlns:a16="http://schemas.microsoft.com/office/drawing/2014/main" id="{1D040E41-048C-3A02-65BF-E5EFD9BB5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960"/>
              <a:ext cx="4056" cy="2614"/>
              <a:chOff x="864" y="1075"/>
              <a:chExt cx="4056" cy="2614"/>
            </a:xfrm>
          </p:grpSpPr>
          <p:sp>
            <p:nvSpPr>
              <p:cNvPr id="430090" name="Line 10">
                <a:extLst>
                  <a:ext uri="{FF2B5EF4-FFF2-40B4-BE49-F238E27FC236}">
                    <a16:creationId xmlns:a16="http://schemas.microsoft.com/office/drawing/2014/main" id="{0B99FE6E-7781-7BB5-6AE9-C1823F625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3" y="2298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1" name="Freeform 11">
                <a:extLst>
                  <a:ext uri="{FF2B5EF4-FFF2-40B4-BE49-F238E27FC236}">
                    <a16:creationId xmlns:a16="http://schemas.microsoft.com/office/drawing/2014/main" id="{E02DB309-E7C6-A501-D688-EE172198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2" y="2346"/>
                <a:ext cx="267" cy="29"/>
              </a:xfrm>
              <a:custGeom>
                <a:avLst/>
                <a:gdLst>
                  <a:gd name="T0" fmla="*/ 0 w 267"/>
                  <a:gd name="T1" fmla="*/ 0 h 29"/>
                  <a:gd name="T2" fmla="*/ 0 w 267"/>
                  <a:gd name="T3" fmla="*/ 29 h 29"/>
                  <a:gd name="T4" fmla="*/ 267 w 267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7" h="29">
                    <a:moveTo>
                      <a:pt x="0" y="0"/>
                    </a:moveTo>
                    <a:lnTo>
                      <a:pt x="0" y="29"/>
                    </a:lnTo>
                    <a:lnTo>
                      <a:pt x="267" y="29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2" name="Freeform 12">
                <a:extLst>
                  <a:ext uri="{FF2B5EF4-FFF2-40B4-BE49-F238E27FC236}">
                    <a16:creationId xmlns:a16="http://schemas.microsoft.com/office/drawing/2014/main" id="{B3CAB689-33FB-7DF7-0EFE-D576FFDAE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2346"/>
                <a:ext cx="91" cy="29"/>
              </a:xfrm>
              <a:custGeom>
                <a:avLst/>
                <a:gdLst>
                  <a:gd name="T0" fmla="*/ 0 w 91"/>
                  <a:gd name="T1" fmla="*/ 29 h 29"/>
                  <a:gd name="T2" fmla="*/ 91 w 91"/>
                  <a:gd name="T3" fmla="*/ 29 h 29"/>
                  <a:gd name="T4" fmla="*/ 91 w 91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29">
                    <a:moveTo>
                      <a:pt x="0" y="29"/>
                    </a:moveTo>
                    <a:lnTo>
                      <a:pt x="91" y="29"/>
                    </a:lnTo>
                    <a:lnTo>
                      <a:pt x="91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3" name="Line 13">
                <a:extLst>
                  <a:ext uri="{FF2B5EF4-FFF2-40B4-BE49-F238E27FC236}">
                    <a16:creationId xmlns:a16="http://schemas.microsoft.com/office/drawing/2014/main" id="{7321B350-135B-E293-315B-9D66DC605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6" y="2346"/>
                <a:ext cx="9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4" name="Line 14">
                <a:extLst>
                  <a:ext uri="{FF2B5EF4-FFF2-40B4-BE49-F238E27FC236}">
                    <a16:creationId xmlns:a16="http://schemas.microsoft.com/office/drawing/2014/main" id="{38D6C5A9-A964-0DF3-5A91-36B04FFA6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9" y="2327"/>
                <a:ext cx="48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5" name="Line 15">
                <a:extLst>
                  <a:ext uri="{FF2B5EF4-FFF2-40B4-BE49-F238E27FC236}">
                    <a16:creationId xmlns:a16="http://schemas.microsoft.com/office/drawing/2014/main" id="{859B16D1-CF46-D359-5E08-DAD3C38D3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2" y="2470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6" name="Freeform 16">
                <a:extLst>
                  <a:ext uri="{FF2B5EF4-FFF2-40B4-BE49-F238E27FC236}">
                    <a16:creationId xmlns:a16="http://schemas.microsoft.com/office/drawing/2014/main" id="{34ACB81E-765D-83C2-627E-5975BD956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2504"/>
                <a:ext cx="34" cy="91"/>
              </a:xfrm>
              <a:custGeom>
                <a:avLst/>
                <a:gdLst>
                  <a:gd name="T0" fmla="*/ 34 w 34"/>
                  <a:gd name="T1" fmla="*/ 0 h 91"/>
                  <a:gd name="T2" fmla="*/ 0 w 34"/>
                  <a:gd name="T3" fmla="*/ 0 h 91"/>
                  <a:gd name="T4" fmla="*/ 0 w 34"/>
                  <a:gd name="T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91">
                    <a:moveTo>
                      <a:pt x="34" y="0"/>
                    </a:moveTo>
                    <a:lnTo>
                      <a:pt x="0" y="0"/>
                    </a:lnTo>
                    <a:lnTo>
                      <a:pt x="0" y="91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7" name="Freeform 17">
                <a:extLst>
                  <a:ext uri="{FF2B5EF4-FFF2-40B4-BE49-F238E27FC236}">
                    <a16:creationId xmlns:a16="http://schemas.microsoft.com/office/drawing/2014/main" id="{1D9B8845-BF56-3EA8-E693-35A62506B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2160"/>
                <a:ext cx="34" cy="272"/>
              </a:xfrm>
              <a:custGeom>
                <a:avLst/>
                <a:gdLst>
                  <a:gd name="T0" fmla="*/ 0 w 34"/>
                  <a:gd name="T1" fmla="*/ 0 h 272"/>
                  <a:gd name="T2" fmla="*/ 0 w 34"/>
                  <a:gd name="T3" fmla="*/ 272 h 272"/>
                  <a:gd name="T4" fmla="*/ 34 w 34"/>
                  <a:gd name="T5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72">
                    <a:moveTo>
                      <a:pt x="0" y="0"/>
                    </a:moveTo>
                    <a:lnTo>
                      <a:pt x="0" y="272"/>
                    </a:lnTo>
                    <a:lnTo>
                      <a:pt x="34" y="272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8" name="Line 18">
                <a:extLst>
                  <a:ext uri="{FF2B5EF4-FFF2-40B4-BE49-F238E27FC236}">
                    <a16:creationId xmlns:a16="http://schemas.microsoft.com/office/drawing/2014/main" id="{D1B5076B-2344-4BD7-2C45-7C3E006AB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3" y="2423"/>
                <a:ext cx="1" cy="9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099" name="Line 19">
                <a:extLst>
                  <a:ext uri="{FF2B5EF4-FFF2-40B4-BE49-F238E27FC236}">
                    <a16:creationId xmlns:a16="http://schemas.microsoft.com/office/drawing/2014/main" id="{91C510B8-642E-7E95-5CEF-367104A58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" y="2446"/>
                <a:ext cx="1" cy="48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0" name="Line 20">
                <a:extLst>
                  <a:ext uri="{FF2B5EF4-FFF2-40B4-BE49-F238E27FC236}">
                    <a16:creationId xmlns:a16="http://schemas.microsoft.com/office/drawing/2014/main" id="{4A6033C8-0520-264B-EEDB-E8C6788FE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6" y="2542"/>
                <a:ext cx="19" cy="1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1" name="Freeform 21">
                <a:extLst>
                  <a:ext uri="{FF2B5EF4-FFF2-40B4-BE49-F238E27FC236}">
                    <a16:creationId xmlns:a16="http://schemas.microsoft.com/office/drawing/2014/main" id="{D040C4C5-D4B3-5D4E-B069-6A66D18C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2375"/>
                <a:ext cx="101" cy="129"/>
              </a:xfrm>
              <a:custGeom>
                <a:avLst/>
                <a:gdLst>
                  <a:gd name="T0" fmla="*/ 82 w 101"/>
                  <a:gd name="T1" fmla="*/ 129 h 129"/>
                  <a:gd name="T2" fmla="*/ 101 w 101"/>
                  <a:gd name="T3" fmla="*/ 105 h 129"/>
                  <a:gd name="T4" fmla="*/ 0 w 101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1" h="129">
                    <a:moveTo>
                      <a:pt x="82" y="129"/>
                    </a:moveTo>
                    <a:lnTo>
                      <a:pt x="101" y="10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2" name="Freeform 22">
                <a:extLst>
                  <a:ext uri="{FF2B5EF4-FFF2-40B4-BE49-F238E27FC236}">
                    <a16:creationId xmlns:a16="http://schemas.microsoft.com/office/drawing/2014/main" id="{C7A1DD7D-5E38-CD99-4D1F-83E1D6506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8" y="2532"/>
                <a:ext cx="81" cy="63"/>
              </a:xfrm>
              <a:custGeom>
                <a:avLst/>
                <a:gdLst>
                  <a:gd name="T0" fmla="*/ 0 w 81"/>
                  <a:gd name="T1" fmla="*/ 20 h 63"/>
                  <a:gd name="T2" fmla="*/ 19 w 81"/>
                  <a:gd name="T3" fmla="*/ 0 h 63"/>
                  <a:gd name="T4" fmla="*/ 81 w 81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63">
                    <a:moveTo>
                      <a:pt x="0" y="20"/>
                    </a:moveTo>
                    <a:lnTo>
                      <a:pt x="19" y="0"/>
                    </a:lnTo>
                    <a:lnTo>
                      <a:pt x="81" y="6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3" name="Line 23">
                <a:extLst>
                  <a:ext uri="{FF2B5EF4-FFF2-40B4-BE49-F238E27FC236}">
                    <a16:creationId xmlns:a16="http://schemas.microsoft.com/office/drawing/2014/main" id="{DF125D19-E1E7-D684-C0AC-64189284D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6" y="2494"/>
                <a:ext cx="67" cy="6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4" name="Line 24">
                <a:extLst>
                  <a:ext uri="{FF2B5EF4-FFF2-40B4-BE49-F238E27FC236}">
                    <a16:creationId xmlns:a16="http://schemas.microsoft.com/office/drawing/2014/main" id="{912747BB-FAD0-941F-E2AF-7F6D02EDC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01" y="2523"/>
                <a:ext cx="33" cy="33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5" name="Line 25">
                <a:extLst>
                  <a:ext uri="{FF2B5EF4-FFF2-40B4-BE49-F238E27FC236}">
                    <a16:creationId xmlns:a16="http://schemas.microsoft.com/office/drawing/2014/main" id="{3E1B345E-632B-54F0-EDFB-A951C734E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64" y="2542"/>
                <a:ext cx="19" cy="1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6" name="Freeform 26">
                <a:extLst>
                  <a:ext uri="{FF2B5EF4-FFF2-40B4-BE49-F238E27FC236}">
                    <a16:creationId xmlns:a16="http://schemas.microsoft.com/office/drawing/2014/main" id="{775F0855-FBAE-B987-4221-D91B97084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2375"/>
                <a:ext cx="105" cy="129"/>
              </a:xfrm>
              <a:custGeom>
                <a:avLst/>
                <a:gdLst>
                  <a:gd name="T0" fmla="*/ 24 w 105"/>
                  <a:gd name="T1" fmla="*/ 129 h 129"/>
                  <a:gd name="T2" fmla="*/ 0 w 105"/>
                  <a:gd name="T3" fmla="*/ 105 h 129"/>
                  <a:gd name="T4" fmla="*/ 105 w 105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5" h="129">
                    <a:moveTo>
                      <a:pt x="24" y="129"/>
                    </a:moveTo>
                    <a:lnTo>
                      <a:pt x="0" y="105"/>
                    </a:lnTo>
                    <a:lnTo>
                      <a:pt x="105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7" name="Freeform 27">
                <a:extLst>
                  <a:ext uri="{FF2B5EF4-FFF2-40B4-BE49-F238E27FC236}">
                    <a16:creationId xmlns:a16="http://schemas.microsoft.com/office/drawing/2014/main" id="{516697ED-5A71-D2DF-718A-CC434382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2532"/>
                <a:ext cx="86" cy="63"/>
              </a:xfrm>
              <a:custGeom>
                <a:avLst/>
                <a:gdLst>
                  <a:gd name="T0" fmla="*/ 86 w 86"/>
                  <a:gd name="T1" fmla="*/ 20 h 63"/>
                  <a:gd name="T2" fmla="*/ 62 w 86"/>
                  <a:gd name="T3" fmla="*/ 0 h 63"/>
                  <a:gd name="T4" fmla="*/ 0 w 86"/>
                  <a:gd name="T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3">
                    <a:moveTo>
                      <a:pt x="86" y="20"/>
                    </a:moveTo>
                    <a:lnTo>
                      <a:pt x="62" y="0"/>
                    </a:lnTo>
                    <a:lnTo>
                      <a:pt x="0" y="6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8" name="Line 28">
                <a:extLst>
                  <a:ext uri="{FF2B5EF4-FFF2-40B4-BE49-F238E27FC236}">
                    <a16:creationId xmlns:a16="http://schemas.microsoft.com/office/drawing/2014/main" id="{D4ED9017-20D8-B0FA-4371-CA7C1982C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6" y="2494"/>
                <a:ext cx="67" cy="6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09" name="Line 29">
                <a:extLst>
                  <a:ext uri="{FF2B5EF4-FFF2-40B4-BE49-F238E27FC236}">
                    <a16:creationId xmlns:a16="http://schemas.microsoft.com/office/drawing/2014/main" id="{9ACB4909-B072-697B-6CFE-5B09D2929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9" y="2523"/>
                <a:ext cx="34" cy="33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0" name="Line 30">
                <a:extLst>
                  <a:ext uri="{FF2B5EF4-FFF2-40B4-BE49-F238E27FC236}">
                    <a16:creationId xmlns:a16="http://schemas.microsoft.com/office/drawing/2014/main" id="{11A8BC39-1C83-935B-11F4-5A4678922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6" y="2193"/>
                <a:ext cx="19" cy="1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1" name="Freeform 31">
                <a:extLst>
                  <a:ext uri="{FF2B5EF4-FFF2-40B4-BE49-F238E27FC236}">
                    <a16:creationId xmlns:a16="http://schemas.microsoft.com/office/drawing/2014/main" id="{2D24C6EE-A8D8-9892-3F61-54DB9B3B6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2251"/>
                <a:ext cx="101" cy="124"/>
              </a:xfrm>
              <a:custGeom>
                <a:avLst/>
                <a:gdLst>
                  <a:gd name="T0" fmla="*/ 82 w 101"/>
                  <a:gd name="T1" fmla="*/ 0 h 124"/>
                  <a:gd name="T2" fmla="*/ 101 w 101"/>
                  <a:gd name="T3" fmla="*/ 23 h 124"/>
                  <a:gd name="T4" fmla="*/ 0 w 101"/>
                  <a:gd name="T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1" h="124">
                    <a:moveTo>
                      <a:pt x="82" y="0"/>
                    </a:moveTo>
                    <a:lnTo>
                      <a:pt x="101" y="23"/>
                    </a:lnTo>
                    <a:lnTo>
                      <a:pt x="0" y="12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2" name="Freeform 32">
                <a:extLst>
                  <a:ext uri="{FF2B5EF4-FFF2-40B4-BE49-F238E27FC236}">
                    <a16:creationId xmlns:a16="http://schemas.microsoft.com/office/drawing/2014/main" id="{602D0C82-E3BE-C945-94D5-A524E2A27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8" y="2160"/>
                <a:ext cx="81" cy="62"/>
              </a:xfrm>
              <a:custGeom>
                <a:avLst/>
                <a:gdLst>
                  <a:gd name="T0" fmla="*/ 0 w 81"/>
                  <a:gd name="T1" fmla="*/ 38 h 62"/>
                  <a:gd name="T2" fmla="*/ 19 w 81"/>
                  <a:gd name="T3" fmla="*/ 62 h 62"/>
                  <a:gd name="T4" fmla="*/ 81 w 8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62">
                    <a:moveTo>
                      <a:pt x="0" y="38"/>
                    </a:moveTo>
                    <a:lnTo>
                      <a:pt x="19" y="62"/>
                    </a:lnTo>
                    <a:lnTo>
                      <a:pt x="81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3" name="Line 33">
                <a:extLst>
                  <a:ext uri="{FF2B5EF4-FFF2-40B4-BE49-F238E27FC236}">
                    <a16:creationId xmlns:a16="http://schemas.microsoft.com/office/drawing/2014/main" id="{BB260BA5-FE62-0AB5-36D3-317BF6AF2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6" y="2188"/>
                <a:ext cx="67" cy="72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4" name="Line 34">
                <a:extLst>
                  <a:ext uri="{FF2B5EF4-FFF2-40B4-BE49-F238E27FC236}">
                    <a16:creationId xmlns:a16="http://schemas.microsoft.com/office/drawing/2014/main" id="{B95F8124-E1FD-C49F-149F-C14193BA7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01" y="2193"/>
                <a:ext cx="33" cy="3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5" name="Line 35">
                <a:extLst>
                  <a:ext uri="{FF2B5EF4-FFF2-40B4-BE49-F238E27FC236}">
                    <a16:creationId xmlns:a16="http://schemas.microsoft.com/office/drawing/2014/main" id="{3584ECF1-415F-A167-6B79-AA1295BDC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9" y="2518"/>
                <a:ext cx="106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6" name="Line 36">
                <a:extLst>
                  <a:ext uri="{FF2B5EF4-FFF2-40B4-BE49-F238E27FC236}">
                    <a16:creationId xmlns:a16="http://schemas.microsoft.com/office/drawing/2014/main" id="{9FD47C4E-D92E-A334-0740-AAFE98E66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9" y="2446"/>
                <a:ext cx="106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7" name="Line 37">
                <a:extLst>
                  <a:ext uri="{FF2B5EF4-FFF2-40B4-BE49-F238E27FC236}">
                    <a16:creationId xmlns:a16="http://schemas.microsoft.com/office/drawing/2014/main" id="{48EA622D-8B64-6604-B4E4-10D3B23EA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9" y="2303"/>
                <a:ext cx="106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8" name="Line 38">
                <a:extLst>
                  <a:ext uri="{FF2B5EF4-FFF2-40B4-BE49-F238E27FC236}">
                    <a16:creationId xmlns:a16="http://schemas.microsoft.com/office/drawing/2014/main" id="{4F3D0296-ADBF-1CA5-2995-133732D99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9" y="2231"/>
                <a:ext cx="106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19" name="Line 39">
                <a:extLst>
                  <a:ext uri="{FF2B5EF4-FFF2-40B4-BE49-F238E27FC236}">
                    <a16:creationId xmlns:a16="http://schemas.microsoft.com/office/drawing/2014/main" id="{3425898D-C05E-806E-95C0-5EFDC1D07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2518"/>
                <a:ext cx="106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0" name="Line 40">
                <a:extLst>
                  <a:ext uri="{FF2B5EF4-FFF2-40B4-BE49-F238E27FC236}">
                    <a16:creationId xmlns:a16="http://schemas.microsoft.com/office/drawing/2014/main" id="{F6DCEF4C-7DBB-8C03-CA2E-2A4C9B2E4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2446"/>
                <a:ext cx="106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1" name="Line 41">
                <a:extLst>
                  <a:ext uri="{FF2B5EF4-FFF2-40B4-BE49-F238E27FC236}">
                    <a16:creationId xmlns:a16="http://schemas.microsoft.com/office/drawing/2014/main" id="{11E3DF07-5FB7-1533-80A6-1D3268D58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2375"/>
                <a:ext cx="60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2" name="Line 42">
                <a:extLst>
                  <a:ext uri="{FF2B5EF4-FFF2-40B4-BE49-F238E27FC236}">
                    <a16:creationId xmlns:a16="http://schemas.microsoft.com/office/drawing/2014/main" id="{FECF937C-ED7A-C7C7-58F1-2A339BC11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2303"/>
                <a:ext cx="106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3" name="Line 43">
                <a:extLst>
                  <a:ext uri="{FF2B5EF4-FFF2-40B4-BE49-F238E27FC236}">
                    <a16:creationId xmlns:a16="http://schemas.microsoft.com/office/drawing/2014/main" id="{9CC70205-2D96-A370-6EE3-9B14D46E1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2231"/>
                <a:ext cx="106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4" name="Line 44">
                <a:extLst>
                  <a:ext uri="{FF2B5EF4-FFF2-40B4-BE49-F238E27FC236}">
                    <a16:creationId xmlns:a16="http://schemas.microsoft.com/office/drawing/2014/main" id="{3B34394E-249D-FB23-1DD1-D23EF1A10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2518"/>
                <a:ext cx="1060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5" name="Line 45">
                <a:extLst>
                  <a:ext uri="{FF2B5EF4-FFF2-40B4-BE49-F238E27FC236}">
                    <a16:creationId xmlns:a16="http://schemas.microsoft.com/office/drawing/2014/main" id="{5822740F-1C4B-01D9-DD70-2AA0C332E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2446"/>
                <a:ext cx="1060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6" name="Line 46">
                <a:extLst>
                  <a:ext uri="{FF2B5EF4-FFF2-40B4-BE49-F238E27FC236}">
                    <a16:creationId xmlns:a16="http://schemas.microsoft.com/office/drawing/2014/main" id="{18A8F0A0-E114-A6D2-C886-8479AD741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2375"/>
                <a:ext cx="1060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7" name="Line 47">
                <a:extLst>
                  <a:ext uri="{FF2B5EF4-FFF2-40B4-BE49-F238E27FC236}">
                    <a16:creationId xmlns:a16="http://schemas.microsoft.com/office/drawing/2014/main" id="{F07498A5-D3A1-4647-50D4-5E0577041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2303"/>
                <a:ext cx="1060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8" name="Line 48">
                <a:extLst>
                  <a:ext uri="{FF2B5EF4-FFF2-40B4-BE49-F238E27FC236}">
                    <a16:creationId xmlns:a16="http://schemas.microsoft.com/office/drawing/2014/main" id="{2AF25214-8F17-A364-5E4F-20648F704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2231"/>
                <a:ext cx="1060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29" name="Line 49">
                <a:extLst>
                  <a:ext uri="{FF2B5EF4-FFF2-40B4-BE49-F238E27FC236}">
                    <a16:creationId xmlns:a16="http://schemas.microsoft.com/office/drawing/2014/main" id="{1FB32A8B-967C-1A9C-1562-58E73B811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6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0" name="Line 50">
                <a:extLst>
                  <a:ext uri="{FF2B5EF4-FFF2-40B4-BE49-F238E27FC236}">
                    <a16:creationId xmlns:a16="http://schemas.microsoft.com/office/drawing/2014/main" id="{056EE9A3-7463-24F4-96BD-EA1E3DF13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8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1" name="Line 51">
                <a:extLst>
                  <a:ext uri="{FF2B5EF4-FFF2-40B4-BE49-F238E27FC236}">
                    <a16:creationId xmlns:a16="http://schemas.microsoft.com/office/drawing/2014/main" id="{9A3BC0FF-BF85-F9F8-9024-25324BA65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9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2" name="Line 52">
                <a:extLst>
                  <a:ext uri="{FF2B5EF4-FFF2-40B4-BE49-F238E27FC236}">
                    <a16:creationId xmlns:a16="http://schemas.microsoft.com/office/drawing/2014/main" id="{BED82235-33F1-B3DA-B1D5-CE85F014C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1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3" name="Line 53">
                <a:extLst>
                  <a:ext uri="{FF2B5EF4-FFF2-40B4-BE49-F238E27FC236}">
                    <a16:creationId xmlns:a16="http://schemas.microsoft.com/office/drawing/2014/main" id="{5A48FC97-69D1-C3B9-9327-9036FF1AF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3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4" name="Line 54">
                <a:extLst>
                  <a:ext uri="{FF2B5EF4-FFF2-40B4-BE49-F238E27FC236}">
                    <a16:creationId xmlns:a16="http://schemas.microsoft.com/office/drawing/2014/main" id="{D086BC5E-5882-43D5-99DC-F6131A4D6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6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5" name="Line 55">
                <a:extLst>
                  <a:ext uri="{FF2B5EF4-FFF2-40B4-BE49-F238E27FC236}">
                    <a16:creationId xmlns:a16="http://schemas.microsoft.com/office/drawing/2014/main" id="{D59FA228-8476-189D-6B74-343CD3A51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8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6" name="Line 56">
                <a:extLst>
                  <a:ext uri="{FF2B5EF4-FFF2-40B4-BE49-F238E27FC236}">
                    <a16:creationId xmlns:a16="http://schemas.microsoft.com/office/drawing/2014/main" id="{B0C280FF-9B40-FE28-C80D-E67A2910C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0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7" name="Line 57">
                <a:extLst>
                  <a:ext uri="{FF2B5EF4-FFF2-40B4-BE49-F238E27FC236}">
                    <a16:creationId xmlns:a16="http://schemas.microsoft.com/office/drawing/2014/main" id="{9F8EC7F6-AD48-808B-2FB5-409BCE09E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1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8" name="Line 58">
                <a:extLst>
                  <a:ext uri="{FF2B5EF4-FFF2-40B4-BE49-F238E27FC236}">
                    <a16:creationId xmlns:a16="http://schemas.microsoft.com/office/drawing/2014/main" id="{340E9E58-15EF-4476-180B-212C750E7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3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39" name="Line 59">
                <a:extLst>
                  <a:ext uri="{FF2B5EF4-FFF2-40B4-BE49-F238E27FC236}">
                    <a16:creationId xmlns:a16="http://schemas.microsoft.com/office/drawing/2014/main" id="{EDE77D81-0329-C3D8-D1DB-AA6AEB680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13" y="1247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0" name="Rectangle 60">
                <a:extLst>
                  <a:ext uri="{FF2B5EF4-FFF2-40B4-BE49-F238E27FC236}">
                    <a16:creationId xmlns:a16="http://schemas.microsoft.com/office/drawing/2014/main" id="{D3924ADA-419C-AFBF-C3D0-6809196C0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1280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1" name="Line 61">
                <a:extLst>
                  <a:ext uri="{FF2B5EF4-FFF2-40B4-BE49-F238E27FC236}">
                    <a16:creationId xmlns:a16="http://schemas.microsoft.com/office/drawing/2014/main" id="{43AEEC2D-66F0-30BC-3A5F-99D0FFA14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3" y="1247"/>
                <a:ext cx="1" cy="8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2" name="Freeform 62">
                <a:extLst>
                  <a:ext uri="{FF2B5EF4-FFF2-40B4-BE49-F238E27FC236}">
                    <a16:creationId xmlns:a16="http://schemas.microsoft.com/office/drawing/2014/main" id="{79DC035C-9FCD-0BA2-9456-5D3E2438B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1300"/>
                <a:ext cx="72" cy="119"/>
              </a:xfrm>
              <a:custGeom>
                <a:avLst/>
                <a:gdLst>
                  <a:gd name="T0" fmla="*/ 7 w 15"/>
                  <a:gd name="T1" fmla="*/ 5 h 25"/>
                  <a:gd name="T2" fmla="*/ 14 w 15"/>
                  <a:gd name="T3" fmla="*/ 0 h 25"/>
                  <a:gd name="T4" fmla="*/ 15 w 15"/>
                  <a:gd name="T5" fmla="*/ 0 h 25"/>
                  <a:gd name="T6" fmla="*/ 10 w 15"/>
                  <a:gd name="T7" fmla="*/ 12 h 25"/>
                  <a:gd name="T8" fmla="*/ 7 w 15"/>
                  <a:gd name="T9" fmla="*/ 25 h 25"/>
                  <a:gd name="T10" fmla="*/ 5 w 15"/>
                  <a:gd name="T11" fmla="*/ 12 h 25"/>
                  <a:gd name="T12" fmla="*/ 0 w 15"/>
                  <a:gd name="T13" fmla="*/ 0 h 25"/>
                  <a:gd name="T14" fmla="*/ 0 w 15"/>
                  <a:gd name="T15" fmla="*/ 0 h 25"/>
                  <a:gd name="T16" fmla="*/ 7 w 15"/>
                  <a:gd name="T17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5">
                    <a:moveTo>
                      <a:pt x="7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6"/>
                      <a:pt x="8" y="20"/>
                      <a:pt x="7" y="25"/>
                    </a:cubicBezTo>
                    <a:cubicBezTo>
                      <a:pt x="6" y="20"/>
                      <a:pt x="5" y="16"/>
                      <a:pt x="5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3" name="Line 63">
                <a:extLst>
                  <a:ext uri="{FF2B5EF4-FFF2-40B4-BE49-F238E27FC236}">
                    <a16:creationId xmlns:a16="http://schemas.microsoft.com/office/drawing/2014/main" id="{A89043E0-5521-AC6D-98D9-ACD4956A5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2" y="1367"/>
                <a:ext cx="1" cy="42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4" name="Line 64">
                <a:extLst>
                  <a:ext uri="{FF2B5EF4-FFF2-40B4-BE49-F238E27FC236}">
                    <a16:creationId xmlns:a16="http://schemas.microsoft.com/office/drawing/2014/main" id="{7E193E7B-4E37-4822-E34B-7D858F801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2" y="1577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5" name="Freeform 65">
                <a:extLst>
                  <a:ext uri="{FF2B5EF4-FFF2-40B4-BE49-F238E27FC236}">
                    <a16:creationId xmlns:a16="http://schemas.microsoft.com/office/drawing/2014/main" id="{650595E5-D8B7-60F6-B6B4-CDC55A3D8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1543"/>
                <a:ext cx="115" cy="72"/>
              </a:xfrm>
              <a:custGeom>
                <a:avLst/>
                <a:gdLst>
                  <a:gd name="T0" fmla="*/ 4 w 24"/>
                  <a:gd name="T1" fmla="*/ 7 h 15"/>
                  <a:gd name="T2" fmla="*/ 0 w 24"/>
                  <a:gd name="T3" fmla="*/ 0 h 15"/>
                  <a:gd name="T4" fmla="*/ 0 w 24"/>
                  <a:gd name="T5" fmla="*/ 0 h 15"/>
                  <a:gd name="T6" fmla="*/ 12 w 24"/>
                  <a:gd name="T7" fmla="*/ 5 h 15"/>
                  <a:gd name="T8" fmla="*/ 24 w 24"/>
                  <a:gd name="T9" fmla="*/ 7 h 15"/>
                  <a:gd name="T10" fmla="*/ 12 w 24"/>
                  <a:gd name="T11" fmla="*/ 10 h 15"/>
                  <a:gd name="T12" fmla="*/ 0 w 24"/>
                  <a:gd name="T13" fmla="*/ 15 h 15"/>
                  <a:gd name="T14" fmla="*/ 0 w 24"/>
                  <a:gd name="T15" fmla="*/ 15 h 15"/>
                  <a:gd name="T16" fmla="*/ 4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6"/>
                      <a:pt x="20" y="6"/>
                      <a:pt x="24" y="7"/>
                    </a:cubicBezTo>
                    <a:cubicBezTo>
                      <a:pt x="20" y="8"/>
                      <a:pt x="16" y="9"/>
                      <a:pt x="12" y="1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6" name="Line 66">
                <a:extLst>
                  <a:ext uri="{FF2B5EF4-FFF2-40B4-BE49-F238E27FC236}">
                    <a16:creationId xmlns:a16="http://schemas.microsoft.com/office/drawing/2014/main" id="{210BA48E-F364-B8D8-8F1A-799961FC3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13" y="1978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7" name="Line 67">
                <a:extLst>
                  <a:ext uri="{FF2B5EF4-FFF2-40B4-BE49-F238E27FC236}">
                    <a16:creationId xmlns:a16="http://schemas.microsoft.com/office/drawing/2014/main" id="{8868FED4-8C98-A2EE-BAEA-B245F5F75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60" y="2064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8" name="Freeform 68">
                <a:extLst>
                  <a:ext uri="{FF2B5EF4-FFF2-40B4-BE49-F238E27FC236}">
                    <a16:creationId xmlns:a16="http://schemas.microsoft.com/office/drawing/2014/main" id="{967C30CB-E146-5D89-B518-829E3615A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" y="1978"/>
                <a:ext cx="28" cy="53"/>
              </a:xfrm>
              <a:custGeom>
                <a:avLst/>
                <a:gdLst>
                  <a:gd name="T0" fmla="*/ 28 w 28"/>
                  <a:gd name="T1" fmla="*/ 53 h 53"/>
                  <a:gd name="T2" fmla="*/ 0 w 28"/>
                  <a:gd name="T3" fmla="*/ 53 h 53"/>
                  <a:gd name="T4" fmla="*/ 0 w 28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53">
                    <a:moveTo>
                      <a:pt x="28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9" name="Freeform 69">
                <a:extLst>
                  <a:ext uri="{FF2B5EF4-FFF2-40B4-BE49-F238E27FC236}">
                    <a16:creationId xmlns:a16="http://schemas.microsoft.com/office/drawing/2014/main" id="{6FABAD37-35F3-069B-DEE2-6A31364BB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" y="2102"/>
                <a:ext cx="28" cy="129"/>
              </a:xfrm>
              <a:custGeom>
                <a:avLst/>
                <a:gdLst>
                  <a:gd name="T0" fmla="*/ 0 w 28"/>
                  <a:gd name="T1" fmla="*/ 129 h 129"/>
                  <a:gd name="T2" fmla="*/ 0 w 28"/>
                  <a:gd name="T3" fmla="*/ 0 h 129"/>
                  <a:gd name="T4" fmla="*/ 28 w 28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29">
                    <a:moveTo>
                      <a:pt x="0" y="129"/>
                    </a:moveTo>
                    <a:lnTo>
                      <a:pt x="0" y="0"/>
                    </a:lnTo>
                    <a:lnTo>
                      <a:pt x="2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0" name="Line 70">
                <a:extLst>
                  <a:ext uri="{FF2B5EF4-FFF2-40B4-BE49-F238E27FC236}">
                    <a16:creationId xmlns:a16="http://schemas.microsoft.com/office/drawing/2014/main" id="{FE16FCDA-D8C2-C23B-F781-3CE1A9B25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1" name="Line 71">
                <a:extLst>
                  <a:ext uri="{FF2B5EF4-FFF2-40B4-BE49-F238E27FC236}">
                    <a16:creationId xmlns:a16="http://schemas.microsoft.com/office/drawing/2014/main" id="{0CAFB31E-A4E1-9B7C-CDA8-69A994B09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0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2" name="Line 72">
                <a:extLst>
                  <a:ext uri="{FF2B5EF4-FFF2-40B4-BE49-F238E27FC236}">
                    <a16:creationId xmlns:a16="http://schemas.microsoft.com/office/drawing/2014/main" id="{6C1D1E8D-8BBC-51DF-0123-C0549C21CF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0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3" name="Freeform 73">
                <a:extLst>
                  <a:ext uri="{FF2B5EF4-FFF2-40B4-BE49-F238E27FC236}">
                    <a16:creationId xmlns:a16="http://schemas.microsoft.com/office/drawing/2014/main" id="{8FCEDB3F-6C52-7EAB-241C-7C44524AA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8" y="1978"/>
                <a:ext cx="33" cy="53"/>
              </a:xfrm>
              <a:custGeom>
                <a:avLst/>
                <a:gdLst>
                  <a:gd name="T0" fmla="*/ 33 w 33"/>
                  <a:gd name="T1" fmla="*/ 53 h 53"/>
                  <a:gd name="T2" fmla="*/ 0 w 33"/>
                  <a:gd name="T3" fmla="*/ 53 h 53"/>
                  <a:gd name="T4" fmla="*/ 0 w 33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53">
                    <a:moveTo>
                      <a:pt x="33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4" name="Freeform 74">
                <a:extLst>
                  <a:ext uri="{FF2B5EF4-FFF2-40B4-BE49-F238E27FC236}">
                    <a16:creationId xmlns:a16="http://schemas.microsoft.com/office/drawing/2014/main" id="{C8D3C599-543E-AC3D-94C8-AADDB7772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8" y="2102"/>
                <a:ext cx="33" cy="201"/>
              </a:xfrm>
              <a:custGeom>
                <a:avLst/>
                <a:gdLst>
                  <a:gd name="T0" fmla="*/ 0 w 33"/>
                  <a:gd name="T1" fmla="*/ 201 h 201"/>
                  <a:gd name="T2" fmla="*/ 0 w 33"/>
                  <a:gd name="T3" fmla="*/ 0 h 201"/>
                  <a:gd name="T4" fmla="*/ 33 w 33"/>
                  <a:gd name="T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01">
                    <a:moveTo>
                      <a:pt x="0" y="201"/>
                    </a:move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5" name="Line 75">
                <a:extLst>
                  <a:ext uri="{FF2B5EF4-FFF2-40B4-BE49-F238E27FC236}">
                    <a16:creationId xmlns:a16="http://schemas.microsoft.com/office/drawing/2014/main" id="{D4AE0325-36DE-AA71-9E1C-847FD9700F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6" name="Line 76">
                <a:extLst>
                  <a:ext uri="{FF2B5EF4-FFF2-40B4-BE49-F238E27FC236}">
                    <a16:creationId xmlns:a16="http://schemas.microsoft.com/office/drawing/2014/main" id="{03306FB0-BCAA-B7FE-C642-CE341B9AB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0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7" name="Line 77">
                <a:extLst>
                  <a:ext uri="{FF2B5EF4-FFF2-40B4-BE49-F238E27FC236}">
                    <a16:creationId xmlns:a16="http://schemas.microsoft.com/office/drawing/2014/main" id="{41A98462-619B-191A-4A1A-35A7F3E47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5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8" name="Freeform 78">
                <a:extLst>
                  <a:ext uri="{FF2B5EF4-FFF2-40B4-BE49-F238E27FC236}">
                    <a16:creationId xmlns:a16="http://schemas.microsoft.com/office/drawing/2014/main" id="{BE77987F-530D-4DD5-FDAD-1085DFA02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1978"/>
                <a:ext cx="33" cy="53"/>
              </a:xfrm>
              <a:custGeom>
                <a:avLst/>
                <a:gdLst>
                  <a:gd name="T0" fmla="*/ 33 w 33"/>
                  <a:gd name="T1" fmla="*/ 53 h 53"/>
                  <a:gd name="T2" fmla="*/ 0 w 33"/>
                  <a:gd name="T3" fmla="*/ 53 h 53"/>
                  <a:gd name="T4" fmla="*/ 0 w 33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53">
                    <a:moveTo>
                      <a:pt x="33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59" name="Freeform 79">
                <a:extLst>
                  <a:ext uri="{FF2B5EF4-FFF2-40B4-BE49-F238E27FC236}">
                    <a16:creationId xmlns:a16="http://schemas.microsoft.com/office/drawing/2014/main" id="{BB1F916C-AAE1-D3A3-3679-7C60902C0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102"/>
                <a:ext cx="33" cy="273"/>
              </a:xfrm>
              <a:custGeom>
                <a:avLst/>
                <a:gdLst>
                  <a:gd name="T0" fmla="*/ 0 w 33"/>
                  <a:gd name="T1" fmla="*/ 273 h 273"/>
                  <a:gd name="T2" fmla="*/ 0 w 33"/>
                  <a:gd name="T3" fmla="*/ 0 h 273"/>
                  <a:gd name="T4" fmla="*/ 33 w 33"/>
                  <a:gd name="T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73">
                    <a:moveTo>
                      <a:pt x="0" y="273"/>
                    </a:move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0" name="Line 80">
                <a:extLst>
                  <a:ext uri="{FF2B5EF4-FFF2-40B4-BE49-F238E27FC236}">
                    <a16:creationId xmlns:a16="http://schemas.microsoft.com/office/drawing/2014/main" id="{C85D6B83-338F-BD36-4422-EB0D29E40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1" name="Line 81">
                <a:extLst>
                  <a:ext uri="{FF2B5EF4-FFF2-40B4-BE49-F238E27FC236}">
                    <a16:creationId xmlns:a16="http://schemas.microsoft.com/office/drawing/2014/main" id="{2E5815D5-DD03-9CA9-EF84-1F4DC83B0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5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2" name="Line 82">
                <a:extLst>
                  <a:ext uri="{FF2B5EF4-FFF2-40B4-BE49-F238E27FC236}">
                    <a16:creationId xmlns:a16="http://schemas.microsoft.com/office/drawing/2014/main" id="{CDB12685-0148-01B6-8DAB-EA3E7C58F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81" y="2064"/>
                <a:ext cx="28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3" name="Freeform 83">
                <a:extLst>
                  <a:ext uri="{FF2B5EF4-FFF2-40B4-BE49-F238E27FC236}">
                    <a16:creationId xmlns:a16="http://schemas.microsoft.com/office/drawing/2014/main" id="{80761B2F-2F03-02C5-60FF-4A7612CE5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1978"/>
                <a:ext cx="28" cy="53"/>
              </a:xfrm>
              <a:custGeom>
                <a:avLst/>
                <a:gdLst>
                  <a:gd name="T0" fmla="*/ 28 w 28"/>
                  <a:gd name="T1" fmla="*/ 53 h 53"/>
                  <a:gd name="T2" fmla="*/ 0 w 28"/>
                  <a:gd name="T3" fmla="*/ 53 h 53"/>
                  <a:gd name="T4" fmla="*/ 0 w 28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53">
                    <a:moveTo>
                      <a:pt x="28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4" name="Freeform 84">
                <a:extLst>
                  <a:ext uri="{FF2B5EF4-FFF2-40B4-BE49-F238E27FC236}">
                    <a16:creationId xmlns:a16="http://schemas.microsoft.com/office/drawing/2014/main" id="{1CB4A982-8AA9-6A34-C7AE-9AEE32167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2102"/>
                <a:ext cx="28" cy="344"/>
              </a:xfrm>
              <a:custGeom>
                <a:avLst/>
                <a:gdLst>
                  <a:gd name="T0" fmla="*/ 0 w 28"/>
                  <a:gd name="T1" fmla="*/ 344 h 344"/>
                  <a:gd name="T2" fmla="*/ 0 w 28"/>
                  <a:gd name="T3" fmla="*/ 0 h 344"/>
                  <a:gd name="T4" fmla="*/ 28 w 28"/>
                  <a:gd name="T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344">
                    <a:moveTo>
                      <a:pt x="0" y="344"/>
                    </a:moveTo>
                    <a:lnTo>
                      <a:pt x="0" y="0"/>
                    </a:lnTo>
                    <a:lnTo>
                      <a:pt x="2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5" name="Line 85">
                <a:extLst>
                  <a:ext uri="{FF2B5EF4-FFF2-40B4-BE49-F238E27FC236}">
                    <a16:creationId xmlns:a16="http://schemas.microsoft.com/office/drawing/2014/main" id="{83B808F9-2E98-17F8-BB25-269123CB3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6" name="Line 86">
                <a:extLst>
                  <a:ext uri="{FF2B5EF4-FFF2-40B4-BE49-F238E27FC236}">
                    <a16:creationId xmlns:a16="http://schemas.microsoft.com/office/drawing/2014/main" id="{E298D9F7-A760-33F9-005A-C1DD7B987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7" name="Line 87">
                <a:extLst>
                  <a:ext uri="{FF2B5EF4-FFF2-40B4-BE49-F238E27FC236}">
                    <a16:creationId xmlns:a16="http://schemas.microsoft.com/office/drawing/2014/main" id="{85A985A1-3297-79F5-928E-F63F53C29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0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8" name="Freeform 88">
                <a:extLst>
                  <a:ext uri="{FF2B5EF4-FFF2-40B4-BE49-F238E27FC236}">
                    <a16:creationId xmlns:a16="http://schemas.microsoft.com/office/drawing/2014/main" id="{9CED4D5D-287E-4BA8-53C5-A3BFF7FB9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69" name="Freeform 89">
                <a:extLst>
                  <a:ext uri="{FF2B5EF4-FFF2-40B4-BE49-F238E27FC236}">
                    <a16:creationId xmlns:a16="http://schemas.microsoft.com/office/drawing/2014/main" id="{B6F1BAD9-6121-D045-20EB-8B599EC06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" y="2102"/>
                <a:ext cx="29" cy="416"/>
              </a:xfrm>
              <a:custGeom>
                <a:avLst/>
                <a:gdLst>
                  <a:gd name="T0" fmla="*/ 0 w 29"/>
                  <a:gd name="T1" fmla="*/ 416 h 416"/>
                  <a:gd name="T2" fmla="*/ 0 w 29"/>
                  <a:gd name="T3" fmla="*/ 0 h 416"/>
                  <a:gd name="T4" fmla="*/ 29 w 29"/>
                  <a:gd name="T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16">
                    <a:moveTo>
                      <a:pt x="0" y="416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0" name="Line 90">
                <a:extLst>
                  <a:ext uri="{FF2B5EF4-FFF2-40B4-BE49-F238E27FC236}">
                    <a16:creationId xmlns:a16="http://schemas.microsoft.com/office/drawing/2014/main" id="{725A13B8-3038-B1D4-62DE-412784E8B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1" name="Line 91">
                <a:extLst>
                  <a:ext uri="{FF2B5EF4-FFF2-40B4-BE49-F238E27FC236}">
                    <a16:creationId xmlns:a16="http://schemas.microsoft.com/office/drawing/2014/main" id="{6F1CCF79-2C10-9CA5-50C2-0FD9EBAFF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2" name="Line 92">
                <a:extLst>
                  <a:ext uri="{FF2B5EF4-FFF2-40B4-BE49-F238E27FC236}">
                    <a16:creationId xmlns:a16="http://schemas.microsoft.com/office/drawing/2014/main" id="{6AA25A9E-FD14-B90A-EDC3-06DFB3947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3" y="1897"/>
                <a:ext cx="1" cy="8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3" name="Freeform 93">
                <a:extLst>
                  <a:ext uri="{FF2B5EF4-FFF2-40B4-BE49-F238E27FC236}">
                    <a16:creationId xmlns:a16="http://schemas.microsoft.com/office/drawing/2014/main" id="{C3CC9AE2-600F-C127-4895-3D5535E26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1811"/>
                <a:ext cx="72" cy="115"/>
              </a:xfrm>
              <a:custGeom>
                <a:avLst/>
                <a:gdLst>
                  <a:gd name="T0" fmla="*/ 7 w 15"/>
                  <a:gd name="T1" fmla="*/ 20 h 24"/>
                  <a:gd name="T2" fmla="*/ 14 w 15"/>
                  <a:gd name="T3" fmla="*/ 24 h 24"/>
                  <a:gd name="T4" fmla="*/ 15 w 15"/>
                  <a:gd name="T5" fmla="*/ 24 h 24"/>
                  <a:gd name="T6" fmla="*/ 10 w 15"/>
                  <a:gd name="T7" fmla="*/ 12 h 24"/>
                  <a:gd name="T8" fmla="*/ 7 w 15"/>
                  <a:gd name="T9" fmla="*/ 0 h 24"/>
                  <a:gd name="T10" fmla="*/ 5 w 15"/>
                  <a:gd name="T11" fmla="*/ 12 h 24"/>
                  <a:gd name="T12" fmla="*/ 0 w 15"/>
                  <a:gd name="T13" fmla="*/ 24 h 24"/>
                  <a:gd name="T14" fmla="*/ 0 w 15"/>
                  <a:gd name="T15" fmla="*/ 24 h 24"/>
                  <a:gd name="T16" fmla="*/ 7 w 1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4">
                    <a:moveTo>
                      <a:pt x="7" y="20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8"/>
                      <a:pt x="8" y="4"/>
                      <a:pt x="7" y="0"/>
                    </a:cubicBezTo>
                    <a:cubicBezTo>
                      <a:pt x="6" y="4"/>
                      <a:pt x="5" y="8"/>
                      <a:pt x="5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7" y="2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4" name="Line 94">
                <a:extLst>
                  <a:ext uri="{FF2B5EF4-FFF2-40B4-BE49-F238E27FC236}">
                    <a16:creationId xmlns:a16="http://schemas.microsoft.com/office/drawing/2014/main" id="{20338FA8-B115-BEBD-F76E-0656282D9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7" y="1433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5" name="Line 95">
                <a:extLst>
                  <a:ext uri="{FF2B5EF4-FFF2-40B4-BE49-F238E27FC236}">
                    <a16:creationId xmlns:a16="http://schemas.microsoft.com/office/drawing/2014/main" id="{231111FE-DBE0-C19F-986B-29CB1CBB3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3" y="1486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6" name="Freeform 96">
                <a:extLst>
                  <a:ext uri="{FF2B5EF4-FFF2-40B4-BE49-F238E27FC236}">
                    <a16:creationId xmlns:a16="http://schemas.microsoft.com/office/drawing/2014/main" id="{81DB65F6-4E05-511F-4DE9-F1BE29B29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1433"/>
                <a:ext cx="48" cy="34"/>
              </a:xfrm>
              <a:custGeom>
                <a:avLst/>
                <a:gdLst>
                  <a:gd name="T0" fmla="*/ 48 w 48"/>
                  <a:gd name="T1" fmla="*/ 34 h 34"/>
                  <a:gd name="T2" fmla="*/ 48 w 48"/>
                  <a:gd name="T3" fmla="*/ 0 h 34"/>
                  <a:gd name="T4" fmla="*/ 0 w 48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48" y="34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7" name="Freeform 97">
                <a:extLst>
                  <a:ext uri="{FF2B5EF4-FFF2-40B4-BE49-F238E27FC236}">
                    <a16:creationId xmlns:a16="http://schemas.microsoft.com/office/drawing/2014/main" id="{10DDACB9-583A-5415-5CBD-D66B9130C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1367"/>
                <a:ext cx="119" cy="100"/>
              </a:xfrm>
              <a:custGeom>
                <a:avLst/>
                <a:gdLst>
                  <a:gd name="T0" fmla="*/ 0 w 119"/>
                  <a:gd name="T1" fmla="*/ 100 h 100"/>
                  <a:gd name="T2" fmla="*/ 0 w 119"/>
                  <a:gd name="T3" fmla="*/ 66 h 100"/>
                  <a:gd name="T4" fmla="*/ 119 w 119"/>
                  <a:gd name="T5" fmla="*/ 66 h 100"/>
                  <a:gd name="T6" fmla="*/ 119 w 119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00">
                    <a:moveTo>
                      <a:pt x="0" y="100"/>
                    </a:moveTo>
                    <a:lnTo>
                      <a:pt x="0" y="66"/>
                    </a:lnTo>
                    <a:lnTo>
                      <a:pt x="119" y="66"/>
                    </a:lnTo>
                    <a:lnTo>
                      <a:pt x="11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8" name="Line 98">
                <a:extLst>
                  <a:ext uri="{FF2B5EF4-FFF2-40B4-BE49-F238E27FC236}">
                    <a16:creationId xmlns:a16="http://schemas.microsoft.com/office/drawing/2014/main" id="{B61DDC6E-5DA5-8C78-60ED-6D0DB585E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467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79" name="Line 99">
                <a:extLst>
                  <a:ext uri="{FF2B5EF4-FFF2-40B4-BE49-F238E27FC236}">
                    <a16:creationId xmlns:a16="http://schemas.microsoft.com/office/drawing/2014/main" id="{1949A1CE-000A-AD25-FC33-7BAC109AD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486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0" name="Line 100">
                <a:extLst>
                  <a:ext uri="{FF2B5EF4-FFF2-40B4-BE49-F238E27FC236}">
                    <a16:creationId xmlns:a16="http://schemas.microsoft.com/office/drawing/2014/main" id="{5300E952-633F-67FF-432F-6AA0F21D9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3" y="1591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1" name="Freeform 101">
                <a:extLst>
                  <a:ext uri="{FF2B5EF4-FFF2-40B4-BE49-F238E27FC236}">
                    <a16:creationId xmlns:a16="http://schemas.microsoft.com/office/drawing/2014/main" id="{1FAD4CA7-47C9-A80D-8428-02B628F00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1543"/>
                <a:ext cx="48" cy="29"/>
              </a:xfrm>
              <a:custGeom>
                <a:avLst/>
                <a:gdLst>
                  <a:gd name="T0" fmla="*/ 48 w 48"/>
                  <a:gd name="T1" fmla="*/ 29 h 29"/>
                  <a:gd name="T2" fmla="*/ 48 w 48"/>
                  <a:gd name="T3" fmla="*/ 0 h 29"/>
                  <a:gd name="T4" fmla="*/ 0 w 48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48" y="29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2" name="Freeform 102">
                <a:extLst>
                  <a:ext uri="{FF2B5EF4-FFF2-40B4-BE49-F238E27FC236}">
                    <a16:creationId xmlns:a16="http://schemas.microsoft.com/office/drawing/2014/main" id="{30EF228C-4E0E-1CB7-C5B2-2CBF98A6A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1472"/>
                <a:ext cx="191" cy="100"/>
              </a:xfrm>
              <a:custGeom>
                <a:avLst/>
                <a:gdLst>
                  <a:gd name="T0" fmla="*/ 0 w 191"/>
                  <a:gd name="T1" fmla="*/ 100 h 100"/>
                  <a:gd name="T2" fmla="*/ 0 w 191"/>
                  <a:gd name="T3" fmla="*/ 71 h 100"/>
                  <a:gd name="T4" fmla="*/ 191 w 191"/>
                  <a:gd name="T5" fmla="*/ 71 h 100"/>
                  <a:gd name="T6" fmla="*/ 191 w 191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100">
                    <a:moveTo>
                      <a:pt x="0" y="100"/>
                    </a:moveTo>
                    <a:lnTo>
                      <a:pt x="0" y="71"/>
                    </a:lnTo>
                    <a:lnTo>
                      <a:pt x="191" y="71"/>
                    </a:lnTo>
                    <a:lnTo>
                      <a:pt x="191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3" name="Line 103">
                <a:extLst>
                  <a:ext uri="{FF2B5EF4-FFF2-40B4-BE49-F238E27FC236}">
                    <a16:creationId xmlns:a16="http://schemas.microsoft.com/office/drawing/2014/main" id="{23AAECBA-0A31-5019-F177-EDB77B15A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572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4" name="Line 104">
                <a:extLst>
                  <a:ext uri="{FF2B5EF4-FFF2-40B4-BE49-F238E27FC236}">
                    <a16:creationId xmlns:a16="http://schemas.microsoft.com/office/drawing/2014/main" id="{DCCFCC81-BB36-92C0-859D-EFD0EB954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591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5" name="Line 105">
                <a:extLst>
                  <a:ext uri="{FF2B5EF4-FFF2-40B4-BE49-F238E27FC236}">
                    <a16:creationId xmlns:a16="http://schemas.microsoft.com/office/drawing/2014/main" id="{CD405368-15AA-3519-4AD9-D9DD6F73D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3" y="1701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6" name="Freeform 106">
                <a:extLst>
                  <a:ext uri="{FF2B5EF4-FFF2-40B4-BE49-F238E27FC236}">
                    <a16:creationId xmlns:a16="http://schemas.microsoft.com/office/drawing/2014/main" id="{B0ADB4A3-1473-A86E-5866-075035A6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1648"/>
                <a:ext cx="48" cy="29"/>
              </a:xfrm>
              <a:custGeom>
                <a:avLst/>
                <a:gdLst>
                  <a:gd name="T0" fmla="*/ 48 w 48"/>
                  <a:gd name="T1" fmla="*/ 29 h 29"/>
                  <a:gd name="T2" fmla="*/ 48 w 48"/>
                  <a:gd name="T3" fmla="*/ 0 h 29"/>
                  <a:gd name="T4" fmla="*/ 0 w 48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48" y="29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7" name="Freeform 107">
                <a:extLst>
                  <a:ext uri="{FF2B5EF4-FFF2-40B4-BE49-F238E27FC236}">
                    <a16:creationId xmlns:a16="http://schemas.microsoft.com/office/drawing/2014/main" id="{688C1389-6C27-D013-BAC5-D78B1E81C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1577"/>
                <a:ext cx="263" cy="100"/>
              </a:xfrm>
              <a:custGeom>
                <a:avLst/>
                <a:gdLst>
                  <a:gd name="T0" fmla="*/ 0 w 263"/>
                  <a:gd name="T1" fmla="*/ 100 h 100"/>
                  <a:gd name="T2" fmla="*/ 0 w 263"/>
                  <a:gd name="T3" fmla="*/ 71 h 100"/>
                  <a:gd name="T4" fmla="*/ 263 w 263"/>
                  <a:gd name="T5" fmla="*/ 71 h 100"/>
                  <a:gd name="T6" fmla="*/ 263 w 263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100">
                    <a:moveTo>
                      <a:pt x="0" y="100"/>
                    </a:moveTo>
                    <a:lnTo>
                      <a:pt x="0" y="71"/>
                    </a:lnTo>
                    <a:lnTo>
                      <a:pt x="263" y="71"/>
                    </a:lnTo>
                    <a:lnTo>
                      <a:pt x="263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8" name="Line 108">
                <a:extLst>
                  <a:ext uri="{FF2B5EF4-FFF2-40B4-BE49-F238E27FC236}">
                    <a16:creationId xmlns:a16="http://schemas.microsoft.com/office/drawing/2014/main" id="{B9DBF382-D845-6D02-C046-63C3BA2FB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677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89" name="Line 109">
                <a:extLst>
                  <a:ext uri="{FF2B5EF4-FFF2-40B4-BE49-F238E27FC236}">
                    <a16:creationId xmlns:a16="http://schemas.microsoft.com/office/drawing/2014/main" id="{C0AB4F9E-FDC7-4525-31C7-AF05BAB89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701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0" name="Line 110">
                <a:extLst>
                  <a:ext uri="{FF2B5EF4-FFF2-40B4-BE49-F238E27FC236}">
                    <a16:creationId xmlns:a16="http://schemas.microsoft.com/office/drawing/2014/main" id="{41205582-03E5-2BC5-D289-F10DC2F53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3" y="1806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1" name="Freeform 111">
                <a:extLst>
                  <a:ext uri="{FF2B5EF4-FFF2-40B4-BE49-F238E27FC236}">
                    <a16:creationId xmlns:a16="http://schemas.microsoft.com/office/drawing/2014/main" id="{926A9D24-6CC9-CB64-2052-BFA91E475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1754"/>
                <a:ext cx="48" cy="33"/>
              </a:xfrm>
              <a:custGeom>
                <a:avLst/>
                <a:gdLst>
                  <a:gd name="T0" fmla="*/ 48 w 48"/>
                  <a:gd name="T1" fmla="*/ 33 h 33"/>
                  <a:gd name="T2" fmla="*/ 48 w 48"/>
                  <a:gd name="T3" fmla="*/ 0 h 33"/>
                  <a:gd name="T4" fmla="*/ 0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48" y="33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2" name="Freeform 112">
                <a:extLst>
                  <a:ext uri="{FF2B5EF4-FFF2-40B4-BE49-F238E27FC236}">
                    <a16:creationId xmlns:a16="http://schemas.microsoft.com/office/drawing/2014/main" id="{576C04E1-5504-5AA5-0BB8-89C9D38B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1687"/>
                <a:ext cx="334" cy="100"/>
              </a:xfrm>
              <a:custGeom>
                <a:avLst/>
                <a:gdLst>
                  <a:gd name="T0" fmla="*/ 0 w 334"/>
                  <a:gd name="T1" fmla="*/ 100 h 100"/>
                  <a:gd name="T2" fmla="*/ 0 w 334"/>
                  <a:gd name="T3" fmla="*/ 67 h 100"/>
                  <a:gd name="T4" fmla="*/ 334 w 334"/>
                  <a:gd name="T5" fmla="*/ 67 h 100"/>
                  <a:gd name="T6" fmla="*/ 334 w 33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100">
                    <a:moveTo>
                      <a:pt x="0" y="100"/>
                    </a:moveTo>
                    <a:lnTo>
                      <a:pt x="0" y="67"/>
                    </a:lnTo>
                    <a:lnTo>
                      <a:pt x="334" y="67"/>
                    </a:lnTo>
                    <a:lnTo>
                      <a:pt x="3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3" name="Line 113">
                <a:extLst>
                  <a:ext uri="{FF2B5EF4-FFF2-40B4-BE49-F238E27FC236}">
                    <a16:creationId xmlns:a16="http://schemas.microsoft.com/office/drawing/2014/main" id="{F12E3EA8-FABF-4CE5-CF41-CB99E2967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787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4" name="Line 114">
                <a:extLst>
                  <a:ext uri="{FF2B5EF4-FFF2-40B4-BE49-F238E27FC236}">
                    <a16:creationId xmlns:a16="http://schemas.microsoft.com/office/drawing/2014/main" id="{5257393C-C7C6-13A6-A9F9-BFFFE1ABD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806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5" name="Line 115">
                <a:extLst>
                  <a:ext uri="{FF2B5EF4-FFF2-40B4-BE49-F238E27FC236}">
                    <a16:creationId xmlns:a16="http://schemas.microsoft.com/office/drawing/2014/main" id="{73B381D1-30C0-B90B-66E8-D07A39EC7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3" y="1911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6" name="Freeform 116">
                <a:extLst>
                  <a:ext uri="{FF2B5EF4-FFF2-40B4-BE49-F238E27FC236}">
                    <a16:creationId xmlns:a16="http://schemas.microsoft.com/office/drawing/2014/main" id="{A5DEE755-3A57-16A1-E8F4-38116BD28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1859"/>
                <a:ext cx="48" cy="33"/>
              </a:xfrm>
              <a:custGeom>
                <a:avLst/>
                <a:gdLst>
                  <a:gd name="T0" fmla="*/ 48 w 48"/>
                  <a:gd name="T1" fmla="*/ 33 h 33"/>
                  <a:gd name="T2" fmla="*/ 48 w 48"/>
                  <a:gd name="T3" fmla="*/ 0 h 33"/>
                  <a:gd name="T4" fmla="*/ 0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48" y="33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7" name="Freeform 117">
                <a:extLst>
                  <a:ext uri="{FF2B5EF4-FFF2-40B4-BE49-F238E27FC236}">
                    <a16:creationId xmlns:a16="http://schemas.microsoft.com/office/drawing/2014/main" id="{7A7285A8-0982-2EE5-637B-09FC684DA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" y="1792"/>
                <a:ext cx="406" cy="100"/>
              </a:xfrm>
              <a:custGeom>
                <a:avLst/>
                <a:gdLst>
                  <a:gd name="T0" fmla="*/ 0 w 406"/>
                  <a:gd name="T1" fmla="*/ 100 h 100"/>
                  <a:gd name="T2" fmla="*/ 0 w 406"/>
                  <a:gd name="T3" fmla="*/ 67 h 100"/>
                  <a:gd name="T4" fmla="*/ 406 w 406"/>
                  <a:gd name="T5" fmla="*/ 67 h 100"/>
                  <a:gd name="T6" fmla="*/ 406 w 406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6" h="100">
                    <a:moveTo>
                      <a:pt x="0" y="100"/>
                    </a:moveTo>
                    <a:lnTo>
                      <a:pt x="0" y="67"/>
                    </a:lnTo>
                    <a:lnTo>
                      <a:pt x="406" y="67"/>
                    </a:lnTo>
                    <a:lnTo>
                      <a:pt x="406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8" name="Line 118">
                <a:extLst>
                  <a:ext uri="{FF2B5EF4-FFF2-40B4-BE49-F238E27FC236}">
                    <a16:creationId xmlns:a16="http://schemas.microsoft.com/office/drawing/2014/main" id="{3BD98DFB-045D-07A5-771B-A658F893A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892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99" name="Line 119">
                <a:extLst>
                  <a:ext uri="{FF2B5EF4-FFF2-40B4-BE49-F238E27FC236}">
                    <a16:creationId xmlns:a16="http://schemas.microsoft.com/office/drawing/2014/main" id="{1AAE8224-A66B-7253-5256-F629AF137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05" y="1911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0" name="Line 120">
                <a:extLst>
                  <a:ext uri="{FF2B5EF4-FFF2-40B4-BE49-F238E27FC236}">
                    <a16:creationId xmlns:a16="http://schemas.microsoft.com/office/drawing/2014/main" id="{C1D30499-FFCB-C488-899F-6798B3A8B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71" y="1648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1" name="Freeform 121">
                <a:extLst>
                  <a:ext uri="{FF2B5EF4-FFF2-40B4-BE49-F238E27FC236}">
                    <a16:creationId xmlns:a16="http://schemas.microsoft.com/office/drawing/2014/main" id="{872296C7-0C9C-1CF9-333B-2F8921858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1615"/>
                <a:ext cx="115" cy="67"/>
              </a:xfrm>
              <a:custGeom>
                <a:avLst/>
                <a:gdLst>
                  <a:gd name="T0" fmla="*/ 4 w 24"/>
                  <a:gd name="T1" fmla="*/ 7 h 14"/>
                  <a:gd name="T2" fmla="*/ 0 w 24"/>
                  <a:gd name="T3" fmla="*/ 14 h 14"/>
                  <a:gd name="T4" fmla="*/ 0 w 24"/>
                  <a:gd name="T5" fmla="*/ 14 h 14"/>
                  <a:gd name="T6" fmla="*/ 12 w 24"/>
                  <a:gd name="T7" fmla="*/ 10 h 14"/>
                  <a:gd name="T8" fmla="*/ 24 w 24"/>
                  <a:gd name="T9" fmla="*/ 7 h 14"/>
                  <a:gd name="T10" fmla="*/ 12 w 24"/>
                  <a:gd name="T11" fmla="*/ 4 h 14"/>
                  <a:gd name="T12" fmla="*/ 0 w 24"/>
                  <a:gd name="T13" fmla="*/ 0 h 14"/>
                  <a:gd name="T14" fmla="*/ 0 w 24"/>
                  <a:gd name="T15" fmla="*/ 0 h 14"/>
                  <a:gd name="T16" fmla="*/ 4 w 24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4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6" y="9"/>
                      <a:pt x="20" y="8"/>
                      <a:pt x="24" y="7"/>
                    </a:cubicBezTo>
                    <a:cubicBezTo>
                      <a:pt x="20" y="6"/>
                      <a:pt x="16" y="5"/>
                      <a:pt x="12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2" name="Line 122">
                <a:extLst>
                  <a:ext uri="{FF2B5EF4-FFF2-40B4-BE49-F238E27FC236}">
                    <a16:creationId xmlns:a16="http://schemas.microsoft.com/office/drawing/2014/main" id="{F37F577B-DE3B-0B1D-D61C-0C59876CE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8" y="1247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3" name="Rectangle 123">
                <a:extLst>
                  <a:ext uri="{FF2B5EF4-FFF2-40B4-BE49-F238E27FC236}">
                    <a16:creationId xmlns:a16="http://schemas.microsoft.com/office/drawing/2014/main" id="{EA62C87D-C2E5-C462-C685-9665F639D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" y="1280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4" name="Line 124">
                <a:extLst>
                  <a:ext uri="{FF2B5EF4-FFF2-40B4-BE49-F238E27FC236}">
                    <a16:creationId xmlns:a16="http://schemas.microsoft.com/office/drawing/2014/main" id="{71349468-15C8-78CA-6FF3-3CC8DFB54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1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5" name="Freeform 125">
                <a:extLst>
                  <a:ext uri="{FF2B5EF4-FFF2-40B4-BE49-F238E27FC236}">
                    <a16:creationId xmlns:a16="http://schemas.microsoft.com/office/drawing/2014/main" id="{8903FE1E-E24B-5BA7-CE00-635C7BF43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1194"/>
                <a:ext cx="29" cy="53"/>
              </a:xfrm>
              <a:custGeom>
                <a:avLst/>
                <a:gdLst>
                  <a:gd name="T0" fmla="*/ 29 w 29"/>
                  <a:gd name="T1" fmla="*/ 0 h 53"/>
                  <a:gd name="T2" fmla="*/ 0 w 29"/>
                  <a:gd name="T3" fmla="*/ 0 h 53"/>
                  <a:gd name="T4" fmla="*/ 0 w 29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6" name="Freeform 126">
                <a:extLst>
                  <a:ext uri="{FF2B5EF4-FFF2-40B4-BE49-F238E27FC236}">
                    <a16:creationId xmlns:a16="http://schemas.microsoft.com/office/drawing/2014/main" id="{1378C758-2401-080E-1B6F-A16241D2E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1075"/>
                <a:ext cx="29" cy="48"/>
              </a:xfrm>
              <a:custGeom>
                <a:avLst/>
                <a:gdLst>
                  <a:gd name="T0" fmla="*/ 0 w 29"/>
                  <a:gd name="T1" fmla="*/ 0 h 48"/>
                  <a:gd name="T2" fmla="*/ 0 w 29"/>
                  <a:gd name="T3" fmla="*/ 48 h 48"/>
                  <a:gd name="T4" fmla="*/ 29 w 29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8">
                    <a:moveTo>
                      <a:pt x="0" y="0"/>
                    </a:moveTo>
                    <a:lnTo>
                      <a:pt x="0" y="48"/>
                    </a:lnTo>
                    <a:lnTo>
                      <a:pt x="29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7" name="Line 127">
                <a:extLst>
                  <a:ext uri="{FF2B5EF4-FFF2-40B4-BE49-F238E27FC236}">
                    <a16:creationId xmlns:a16="http://schemas.microsoft.com/office/drawing/2014/main" id="{10D570FF-A494-9D45-DD89-27672E222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7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8" name="Line 128">
                <a:extLst>
                  <a:ext uri="{FF2B5EF4-FFF2-40B4-BE49-F238E27FC236}">
                    <a16:creationId xmlns:a16="http://schemas.microsoft.com/office/drawing/2014/main" id="{801721EE-A5C3-33CA-1287-42086BD64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09" name="Line 129">
                <a:extLst>
                  <a:ext uri="{FF2B5EF4-FFF2-40B4-BE49-F238E27FC236}">
                    <a16:creationId xmlns:a16="http://schemas.microsoft.com/office/drawing/2014/main" id="{689CA548-4FC1-EC73-F605-B8E12B25C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0" name="Freeform 130">
                <a:extLst>
                  <a:ext uri="{FF2B5EF4-FFF2-40B4-BE49-F238E27FC236}">
                    <a16:creationId xmlns:a16="http://schemas.microsoft.com/office/drawing/2014/main" id="{3B7538FD-33C2-EF2F-DDB7-61E07606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1194"/>
                <a:ext cx="34" cy="53"/>
              </a:xfrm>
              <a:custGeom>
                <a:avLst/>
                <a:gdLst>
                  <a:gd name="T0" fmla="*/ 34 w 34"/>
                  <a:gd name="T1" fmla="*/ 0 h 53"/>
                  <a:gd name="T2" fmla="*/ 0 w 34"/>
                  <a:gd name="T3" fmla="*/ 0 h 53"/>
                  <a:gd name="T4" fmla="*/ 0 w 34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1" name="Freeform 131">
                <a:extLst>
                  <a:ext uri="{FF2B5EF4-FFF2-40B4-BE49-F238E27FC236}">
                    <a16:creationId xmlns:a16="http://schemas.microsoft.com/office/drawing/2014/main" id="{448CA21C-15EB-BFFB-CCB0-41DB8D50F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1075"/>
                <a:ext cx="34" cy="48"/>
              </a:xfrm>
              <a:custGeom>
                <a:avLst/>
                <a:gdLst>
                  <a:gd name="T0" fmla="*/ 0 w 34"/>
                  <a:gd name="T1" fmla="*/ 0 h 48"/>
                  <a:gd name="T2" fmla="*/ 0 w 34"/>
                  <a:gd name="T3" fmla="*/ 48 h 48"/>
                  <a:gd name="T4" fmla="*/ 34 w 34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8">
                    <a:moveTo>
                      <a:pt x="0" y="0"/>
                    </a:moveTo>
                    <a:lnTo>
                      <a:pt x="0" y="48"/>
                    </a:lnTo>
                    <a:lnTo>
                      <a:pt x="34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2" name="Line 132">
                <a:extLst>
                  <a:ext uri="{FF2B5EF4-FFF2-40B4-BE49-F238E27FC236}">
                    <a16:creationId xmlns:a16="http://schemas.microsoft.com/office/drawing/2014/main" id="{017C542A-E8A5-934B-A332-9D731BE9D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3" name="Line 133">
                <a:extLst>
                  <a:ext uri="{FF2B5EF4-FFF2-40B4-BE49-F238E27FC236}">
                    <a16:creationId xmlns:a16="http://schemas.microsoft.com/office/drawing/2014/main" id="{4914FDE4-574A-8BA5-F1C9-93F9FD142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4" name="Line 134">
                <a:extLst>
                  <a:ext uri="{FF2B5EF4-FFF2-40B4-BE49-F238E27FC236}">
                    <a16:creationId xmlns:a16="http://schemas.microsoft.com/office/drawing/2014/main" id="{839E59E8-9991-6F21-F2A5-3C2C30AE9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61" y="1161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5" name="Freeform 135">
                <a:extLst>
                  <a:ext uri="{FF2B5EF4-FFF2-40B4-BE49-F238E27FC236}">
                    <a16:creationId xmlns:a16="http://schemas.microsoft.com/office/drawing/2014/main" id="{40E8603D-45FF-8A1C-DF28-FDAA9196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194"/>
                <a:ext cx="34" cy="53"/>
              </a:xfrm>
              <a:custGeom>
                <a:avLst/>
                <a:gdLst>
                  <a:gd name="T0" fmla="*/ 34 w 34"/>
                  <a:gd name="T1" fmla="*/ 0 h 53"/>
                  <a:gd name="T2" fmla="*/ 0 w 34"/>
                  <a:gd name="T3" fmla="*/ 0 h 53"/>
                  <a:gd name="T4" fmla="*/ 0 w 34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6" name="Freeform 136">
                <a:extLst>
                  <a:ext uri="{FF2B5EF4-FFF2-40B4-BE49-F238E27FC236}">
                    <a16:creationId xmlns:a16="http://schemas.microsoft.com/office/drawing/2014/main" id="{88C4EDBF-1F81-B94C-1E11-4694BBE53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075"/>
                <a:ext cx="34" cy="48"/>
              </a:xfrm>
              <a:custGeom>
                <a:avLst/>
                <a:gdLst>
                  <a:gd name="T0" fmla="*/ 0 w 34"/>
                  <a:gd name="T1" fmla="*/ 0 h 48"/>
                  <a:gd name="T2" fmla="*/ 0 w 34"/>
                  <a:gd name="T3" fmla="*/ 48 h 48"/>
                  <a:gd name="T4" fmla="*/ 34 w 34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8">
                    <a:moveTo>
                      <a:pt x="0" y="0"/>
                    </a:moveTo>
                    <a:lnTo>
                      <a:pt x="0" y="48"/>
                    </a:lnTo>
                    <a:lnTo>
                      <a:pt x="34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7" name="Line 137">
                <a:extLst>
                  <a:ext uri="{FF2B5EF4-FFF2-40B4-BE49-F238E27FC236}">
                    <a16:creationId xmlns:a16="http://schemas.microsoft.com/office/drawing/2014/main" id="{97B9D2AF-0F59-576D-3376-405A0FAC1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2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8" name="Line 138">
                <a:extLst>
                  <a:ext uri="{FF2B5EF4-FFF2-40B4-BE49-F238E27FC236}">
                    <a16:creationId xmlns:a16="http://schemas.microsoft.com/office/drawing/2014/main" id="{FE0409C9-EEE3-1D0C-7D6E-DD928A578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1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19" name="Line 139">
                <a:extLst>
                  <a:ext uri="{FF2B5EF4-FFF2-40B4-BE49-F238E27FC236}">
                    <a16:creationId xmlns:a16="http://schemas.microsoft.com/office/drawing/2014/main" id="{225293CF-E64A-0033-9E31-EC34460FA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6" y="1161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0" name="Freeform 140">
                <a:extLst>
                  <a:ext uri="{FF2B5EF4-FFF2-40B4-BE49-F238E27FC236}">
                    <a16:creationId xmlns:a16="http://schemas.microsoft.com/office/drawing/2014/main" id="{39BC3AE9-7942-1221-455A-7CA457FA7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1194"/>
                <a:ext cx="29" cy="53"/>
              </a:xfrm>
              <a:custGeom>
                <a:avLst/>
                <a:gdLst>
                  <a:gd name="T0" fmla="*/ 29 w 29"/>
                  <a:gd name="T1" fmla="*/ 0 h 53"/>
                  <a:gd name="T2" fmla="*/ 0 w 29"/>
                  <a:gd name="T3" fmla="*/ 0 h 53"/>
                  <a:gd name="T4" fmla="*/ 0 w 29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1" name="Freeform 141">
                <a:extLst>
                  <a:ext uri="{FF2B5EF4-FFF2-40B4-BE49-F238E27FC236}">
                    <a16:creationId xmlns:a16="http://schemas.microsoft.com/office/drawing/2014/main" id="{8416337F-84B7-6B0F-DB4D-D9E5C40CB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1075"/>
                <a:ext cx="29" cy="48"/>
              </a:xfrm>
              <a:custGeom>
                <a:avLst/>
                <a:gdLst>
                  <a:gd name="T0" fmla="*/ 0 w 29"/>
                  <a:gd name="T1" fmla="*/ 0 h 48"/>
                  <a:gd name="T2" fmla="*/ 0 w 29"/>
                  <a:gd name="T3" fmla="*/ 48 h 48"/>
                  <a:gd name="T4" fmla="*/ 29 w 29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8">
                    <a:moveTo>
                      <a:pt x="0" y="0"/>
                    </a:moveTo>
                    <a:lnTo>
                      <a:pt x="0" y="48"/>
                    </a:lnTo>
                    <a:lnTo>
                      <a:pt x="29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2" name="Line 142">
                <a:extLst>
                  <a:ext uri="{FF2B5EF4-FFF2-40B4-BE49-F238E27FC236}">
                    <a16:creationId xmlns:a16="http://schemas.microsoft.com/office/drawing/2014/main" id="{8C0E11C8-13C2-A145-45D9-9CBA70034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7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3" name="Line 143">
                <a:extLst>
                  <a:ext uri="{FF2B5EF4-FFF2-40B4-BE49-F238E27FC236}">
                    <a16:creationId xmlns:a16="http://schemas.microsoft.com/office/drawing/2014/main" id="{0A66CB83-C089-0C5D-4591-CE3C829BB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4" name="Line 144">
                <a:extLst>
                  <a:ext uri="{FF2B5EF4-FFF2-40B4-BE49-F238E27FC236}">
                    <a16:creationId xmlns:a16="http://schemas.microsoft.com/office/drawing/2014/main" id="{FA095C45-C4D1-57B7-BB6D-5A89E70CA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6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5" name="Freeform 145">
                <a:extLst>
                  <a:ext uri="{FF2B5EF4-FFF2-40B4-BE49-F238E27FC236}">
                    <a16:creationId xmlns:a16="http://schemas.microsoft.com/office/drawing/2014/main" id="{71AAE164-7CC6-914A-8F42-7D9A3B7C0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194"/>
                <a:ext cx="34" cy="53"/>
              </a:xfrm>
              <a:custGeom>
                <a:avLst/>
                <a:gdLst>
                  <a:gd name="T0" fmla="*/ 34 w 34"/>
                  <a:gd name="T1" fmla="*/ 0 h 53"/>
                  <a:gd name="T2" fmla="*/ 0 w 34"/>
                  <a:gd name="T3" fmla="*/ 0 h 53"/>
                  <a:gd name="T4" fmla="*/ 0 w 34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6" name="Freeform 146">
                <a:extLst>
                  <a:ext uri="{FF2B5EF4-FFF2-40B4-BE49-F238E27FC236}">
                    <a16:creationId xmlns:a16="http://schemas.microsoft.com/office/drawing/2014/main" id="{2FCC4680-03B2-BE58-3F99-81BDD5F46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075"/>
                <a:ext cx="34" cy="48"/>
              </a:xfrm>
              <a:custGeom>
                <a:avLst/>
                <a:gdLst>
                  <a:gd name="T0" fmla="*/ 0 w 34"/>
                  <a:gd name="T1" fmla="*/ 0 h 48"/>
                  <a:gd name="T2" fmla="*/ 0 w 34"/>
                  <a:gd name="T3" fmla="*/ 48 h 48"/>
                  <a:gd name="T4" fmla="*/ 34 w 34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8">
                    <a:moveTo>
                      <a:pt x="0" y="0"/>
                    </a:moveTo>
                    <a:lnTo>
                      <a:pt x="0" y="48"/>
                    </a:lnTo>
                    <a:lnTo>
                      <a:pt x="34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7" name="Line 147">
                <a:extLst>
                  <a:ext uri="{FF2B5EF4-FFF2-40B4-BE49-F238E27FC236}">
                    <a16:creationId xmlns:a16="http://schemas.microsoft.com/office/drawing/2014/main" id="{92606E86-0592-EB2D-8ADC-1157933B5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7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8" name="Line 148">
                <a:extLst>
                  <a:ext uri="{FF2B5EF4-FFF2-40B4-BE49-F238E27FC236}">
                    <a16:creationId xmlns:a16="http://schemas.microsoft.com/office/drawing/2014/main" id="{F12E3926-F51D-9741-B0C4-C41433DFC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29" name="Line 149">
                <a:extLst>
                  <a:ext uri="{FF2B5EF4-FFF2-40B4-BE49-F238E27FC236}">
                    <a16:creationId xmlns:a16="http://schemas.microsoft.com/office/drawing/2014/main" id="{213E16BA-1EC6-C063-009D-2D3D70D43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60" y="1161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0" name="Freeform 150">
                <a:extLst>
                  <a:ext uri="{FF2B5EF4-FFF2-40B4-BE49-F238E27FC236}">
                    <a16:creationId xmlns:a16="http://schemas.microsoft.com/office/drawing/2014/main" id="{98B895CA-F1C4-92D8-D393-322D2D20F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" y="1194"/>
                <a:ext cx="28" cy="53"/>
              </a:xfrm>
              <a:custGeom>
                <a:avLst/>
                <a:gdLst>
                  <a:gd name="T0" fmla="*/ 28 w 28"/>
                  <a:gd name="T1" fmla="*/ 0 h 53"/>
                  <a:gd name="T2" fmla="*/ 0 w 28"/>
                  <a:gd name="T3" fmla="*/ 0 h 53"/>
                  <a:gd name="T4" fmla="*/ 0 w 28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53">
                    <a:moveTo>
                      <a:pt x="28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1" name="Freeform 151">
                <a:extLst>
                  <a:ext uri="{FF2B5EF4-FFF2-40B4-BE49-F238E27FC236}">
                    <a16:creationId xmlns:a16="http://schemas.microsoft.com/office/drawing/2014/main" id="{891283E6-53A0-802F-CF7D-DC29B89EF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" y="1075"/>
                <a:ext cx="28" cy="48"/>
              </a:xfrm>
              <a:custGeom>
                <a:avLst/>
                <a:gdLst>
                  <a:gd name="T0" fmla="*/ 0 w 28"/>
                  <a:gd name="T1" fmla="*/ 0 h 48"/>
                  <a:gd name="T2" fmla="*/ 0 w 28"/>
                  <a:gd name="T3" fmla="*/ 48 h 48"/>
                  <a:gd name="T4" fmla="*/ 28 w 2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48">
                    <a:moveTo>
                      <a:pt x="0" y="0"/>
                    </a:moveTo>
                    <a:lnTo>
                      <a:pt x="0" y="48"/>
                    </a:lnTo>
                    <a:lnTo>
                      <a:pt x="28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2" name="Line 152">
                <a:extLst>
                  <a:ext uri="{FF2B5EF4-FFF2-40B4-BE49-F238E27FC236}">
                    <a16:creationId xmlns:a16="http://schemas.microsoft.com/office/drawing/2014/main" id="{BB62967C-D318-7C2F-356F-A32BAF875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1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3" name="Line 153">
                <a:extLst>
                  <a:ext uri="{FF2B5EF4-FFF2-40B4-BE49-F238E27FC236}">
                    <a16:creationId xmlns:a16="http://schemas.microsoft.com/office/drawing/2014/main" id="{80D412E2-745D-112A-851C-D2197130F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4" name="Line 154">
                <a:extLst>
                  <a:ext uri="{FF2B5EF4-FFF2-40B4-BE49-F238E27FC236}">
                    <a16:creationId xmlns:a16="http://schemas.microsoft.com/office/drawing/2014/main" id="{5C9C53F3-0BD2-A277-B763-E0FC5FD55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0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5" name="Freeform 155">
                <a:extLst>
                  <a:ext uri="{FF2B5EF4-FFF2-40B4-BE49-F238E27FC236}">
                    <a16:creationId xmlns:a16="http://schemas.microsoft.com/office/drawing/2014/main" id="{7E15CA72-AB29-587E-3E29-9BE74F86D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8" y="1194"/>
                <a:ext cx="33" cy="53"/>
              </a:xfrm>
              <a:custGeom>
                <a:avLst/>
                <a:gdLst>
                  <a:gd name="T0" fmla="*/ 33 w 33"/>
                  <a:gd name="T1" fmla="*/ 0 h 53"/>
                  <a:gd name="T2" fmla="*/ 0 w 33"/>
                  <a:gd name="T3" fmla="*/ 0 h 53"/>
                  <a:gd name="T4" fmla="*/ 0 w 33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53">
                    <a:moveTo>
                      <a:pt x="33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6" name="Freeform 156">
                <a:extLst>
                  <a:ext uri="{FF2B5EF4-FFF2-40B4-BE49-F238E27FC236}">
                    <a16:creationId xmlns:a16="http://schemas.microsoft.com/office/drawing/2014/main" id="{9F5CE99D-F079-E204-6D96-E6162B2E1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8" y="1075"/>
                <a:ext cx="33" cy="48"/>
              </a:xfrm>
              <a:custGeom>
                <a:avLst/>
                <a:gdLst>
                  <a:gd name="T0" fmla="*/ 0 w 33"/>
                  <a:gd name="T1" fmla="*/ 0 h 48"/>
                  <a:gd name="T2" fmla="*/ 0 w 33"/>
                  <a:gd name="T3" fmla="*/ 48 h 48"/>
                  <a:gd name="T4" fmla="*/ 33 w 33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8">
                    <a:moveTo>
                      <a:pt x="0" y="0"/>
                    </a:moveTo>
                    <a:lnTo>
                      <a:pt x="0" y="48"/>
                    </a:lnTo>
                    <a:lnTo>
                      <a:pt x="33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7" name="Line 157">
                <a:extLst>
                  <a:ext uri="{FF2B5EF4-FFF2-40B4-BE49-F238E27FC236}">
                    <a16:creationId xmlns:a16="http://schemas.microsoft.com/office/drawing/2014/main" id="{9A5F4E1A-53A0-D06E-ED98-A5530A0C5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8" name="Line 158">
                <a:extLst>
                  <a:ext uri="{FF2B5EF4-FFF2-40B4-BE49-F238E27FC236}">
                    <a16:creationId xmlns:a16="http://schemas.microsoft.com/office/drawing/2014/main" id="{C10B13FD-1C12-0EC8-6357-09638DD72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0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39" name="Line 159">
                <a:extLst>
                  <a:ext uri="{FF2B5EF4-FFF2-40B4-BE49-F238E27FC236}">
                    <a16:creationId xmlns:a16="http://schemas.microsoft.com/office/drawing/2014/main" id="{8BCDB2E3-1D18-BB71-94A4-599C93FE6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75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0" name="Freeform 160">
                <a:extLst>
                  <a:ext uri="{FF2B5EF4-FFF2-40B4-BE49-F238E27FC236}">
                    <a16:creationId xmlns:a16="http://schemas.microsoft.com/office/drawing/2014/main" id="{B6BBBD88-701F-C2BF-2C1D-FDB3D6A5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1194"/>
                <a:ext cx="33" cy="53"/>
              </a:xfrm>
              <a:custGeom>
                <a:avLst/>
                <a:gdLst>
                  <a:gd name="T0" fmla="*/ 33 w 33"/>
                  <a:gd name="T1" fmla="*/ 0 h 53"/>
                  <a:gd name="T2" fmla="*/ 0 w 33"/>
                  <a:gd name="T3" fmla="*/ 0 h 53"/>
                  <a:gd name="T4" fmla="*/ 0 w 33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53">
                    <a:moveTo>
                      <a:pt x="33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1" name="Freeform 161">
                <a:extLst>
                  <a:ext uri="{FF2B5EF4-FFF2-40B4-BE49-F238E27FC236}">
                    <a16:creationId xmlns:a16="http://schemas.microsoft.com/office/drawing/2014/main" id="{B0527D26-D0AF-E300-0912-31E67977A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1075"/>
                <a:ext cx="33" cy="48"/>
              </a:xfrm>
              <a:custGeom>
                <a:avLst/>
                <a:gdLst>
                  <a:gd name="T0" fmla="*/ 0 w 33"/>
                  <a:gd name="T1" fmla="*/ 0 h 48"/>
                  <a:gd name="T2" fmla="*/ 0 w 33"/>
                  <a:gd name="T3" fmla="*/ 48 h 48"/>
                  <a:gd name="T4" fmla="*/ 33 w 33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8">
                    <a:moveTo>
                      <a:pt x="0" y="0"/>
                    </a:moveTo>
                    <a:lnTo>
                      <a:pt x="0" y="48"/>
                    </a:lnTo>
                    <a:lnTo>
                      <a:pt x="33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2" name="Line 162">
                <a:extLst>
                  <a:ext uri="{FF2B5EF4-FFF2-40B4-BE49-F238E27FC236}">
                    <a16:creationId xmlns:a16="http://schemas.microsoft.com/office/drawing/2014/main" id="{77F61B83-CAEC-5A91-97D2-59B73D81B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3" name="Line 163">
                <a:extLst>
                  <a:ext uri="{FF2B5EF4-FFF2-40B4-BE49-F238E27FC236}">
                    <a16:creationId xmlns:a16="http://schemas.microsoft.com/office/drawing/2014/main" id="{69D57013-5B28-B004-716C-C51F64291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5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4" name="Line 164">
                <a:extLst>
                  <a:ext uri="{FF2B5EF4-FFF2-40B4-BE49-F238E27FC236}">
                    <a16:creationId xmlns:a16="http://schemas.microsoft.com/office/drawing/2014/main" id="{0A838C03-D9DB-6ECD-76C4-2B0F7AE8C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81" y="1161"/>
                <a:ext cx="28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5" name="Freeform 165">
                <a:extLst>
                  <a:ext uri="{FF2B5EF4-FFF2-40B4-BE49-F238E27FC236}">
                    <a16:creationId xmlns:a16="http://schemas.microsoft.com/office/drawing/2014/main" id="{3748C8BF-C2AE-60B7-B6A2-8D97CAA0F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1194"/>
                <a:ext cx="28" cy="53"/>
              </a:xfrm>
              <a:custGeom>
                <a:avLst/>
                <a:gdLst>
                  <a:gd name="T0" fmla="*/ 28 w 28"/>
                  <a:gd name="T1" fmla="*/ 0 h 53"/>
                  <a:gd name="T2" fmla="*/ 0 w 28"/>
                  <a:gd name="T3" fmla="*/ 0 h 53"/>
                  <a:gd name="T4" fmla="*/ 0 w 28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53">
                    <a:moveTo>
                      <a:pt x="28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6" name="Freeform 166">
                <a:extLst>
                  <a:ext uri="{FF2B5EF4-FFF2-40B4-BE49-F238E27FC236}">
                    <a16:creationId xmlns:a16="http://schemas.microsoft.com/office/drawing/2014/main" id="{A1A09067-2EFF-68A5-1629-8595B85E8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1075"/>
                <a:ext cx="28" cy="48"/>
              </a:xfrm>
              <a:custGeom>
                <a:avLst/>
                <a:gdLst>
                  <a:gd name="T0" fmla="*/ 0 w 28"/>
                  <a:gd name="T1" fmla="*/ 0 h 48"/>
                  <a:gd name="T2" fmla="*/ 0 w 28"/>
                  <a:gd name="T3" fmla="*/ 48 h 48"/>
                  <a:gd name="T4" fmla="*/ 28 w 2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48">
                    <a:moveTo>
                      <a:pt x="0" y="0"/>
                    </a:moveTo>
                    <a:lnTo>
                      <a:pt x="0" y="48"/>
                    </a:lnTo>
                    <a:lnTo>
                      <a:pt x="28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7" name="Line 167">
                <a:extLst>
                  <a:ext uri="{FF2B5EF4-FFF2-40B4-BE49-F238E27FC236}">
                    <a16:creationId xmlns:a16="http://schemas.microsoft.com/office/drawing/2014/main" id="{71D65E0F-A377-5983-F9F0-1F39E70D5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8" name="Line 168">
                <a:extLst>
                  <a:ext uri="{FF2B5EF4-FFF2-40B4-BE49-F238E27FC236}">
                    <a16:creationId xmlns:a16="http://schemas.microsoft.com/office/drawing/2014/main" id="{03C22559-1576-9556-E75E-C4A610EB8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1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9" name="Line 169">
                <a:extLst>
                  <a:ext uri="{FF2B5EF4-FFF2-40B4-BE49-F238E27FC236}">
                    <a16:creationId xmlns:a16="http://schemas.microsoft.com/office/drawing/2014/main" id="{516E6CC1-9F0C-1144-5790-1A3D957F1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0" y="1161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0" name="Freeform 170">
                <a:extLst>
                  <a:ext uri="{FF2B5EF4-FFF2-40B4-BE49-F238E27FC236}">
                    <a16:creationId xmlns:a16="http://schemas.microsoft.com/office/drawing/2014/main" id="{4BAEAF13-4002-303B-FF7D-ABEFFDED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" y="1194"/>
                <a:ext cx="29" cy="53"/>
              </a:xfrm>
              <a:custGeom>
                <a:avLst/>
                <a:gdLst>
                  <a:gd name="T0" fmla="*/ 29 w 29"/>
                  <a:gd name="T1" fmla="*/ 0 h 53"/>
                  <a:gd name="T2" fmla="*/ 0 w 29"/>
                  <a:gd name="T3" fmla="*/ 0 h 53"/>
                  <a:gd name="T4" fmla="*/ 0 w 29"/>
                  <a:gd name="T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0"/>
                    </a:moveTo>
                    <a:lnTo>
                      <a:pt x="0" y="0"/>
                    </a:lnTo>
                    <a:lnTo>
                      <a:pt x="0" y="53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1" name="Freeform 171">
                <a:extLst>
                  <a:ext uri="{FF2B5EF4-FFF2-40B4-BE49-F238E27FC236}">
                    <a16:creationId xmlns:a16="http://schemas.microsoft.com/office/drawing/2014/main" id="{A2D9703C-C084-79B9-39C7-660912075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" y="1075"/>
                <a:ext cx="29" cy="48"/>
              </a:xfrm>
              <a:custGeom>
                <a:avLst/>
                <a:gdLst>
                  <a:gd name="T0" fmla="*/ 0 w 29"/>
                  <a:gd name="T1" fmla="*/ 0 h 48"/>
                  <a:gd name="T2" fmla="*/ 0 w 29"/>
                  <a:gd name="T3" fmla="*/ 48 h 48"/>
                  <a:gd name="T4" fmla="*/ 29 w 29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8">
                    <a:moveTo>
                      <a:pt x="0" y="0"/>
                    </a:moveTo>
                    <a:lnTo>
                      <a:pt x="0" y="48"/>
                    </a:lnTo>
                    <a:lnTo>
                      <a:pt x="29" y="48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2" name="Line 172">
                <a:extLst>
                  <a:ext uri="{FF2B5EF4-FFF2-40B4-BE49-F238E27FC236}">
                    <a16:creationId xmlns:a16="http://schemas.microsoft.com/office/drawing/2014/main" id="{5067BF39-B0A2-9FA2-C31C-6050A9D88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7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3" name="Line 173">
                <a:extLst>
                  <a:ext uri="{FF2B5EF4-FFF2-40B4-BE49-F238E27FC236}">
                    <a16:creationId xmlns:a16="http://schemas.microsoft.com/office/drawing/2014/main" id="{3C5D4516-0443-8732-16FA-A3E53E0DE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1123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4" name="Line 174">
                <a:extLst>
                  <a:ext uri="{FF2B5EF4-FFF2-40B4-BE49-F238E27FC236}">
                    <a16:creationId xmlns:a16="http://schemas.microsoft.com/office/drawing/2014/main" id="{637A9CDE-FCF9-2BA9-094D-A2F280FE5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8" y="1247"/>
                <a:ext cx="1" cy="8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5" name="Freeform 175">
                <a:extLst>
                  <a:ext uri="{FF2B5EF4-FFF2-40B4-BE49-F238E27FC236}">
                    <a16:creationId xmlns:a16="http://schemas.microsoft.com/office/drawing/2014/main" id="{D84BF340-B24B-F0AE-2033-93B0B82AC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1300"/>
                <a:ext cx="72" cy="119"/>
              </a:xfrm>
              <a:custGeom>
                <a:avLst/>
                <a:gdLst>
                  <a:gd name="T0" fmla="*/ 7 w 15"/>
                  <a:gd name="T1" fmla="*/ 5 h 25"/>
                  <a:gd name="T2" fmla="*/ 15 w 15"/>
                  <a:gd name="T3" fmla="*/ 0 h 25"/>
                  <a:gd name="T4" fmla="*/ 15 w 15"/>
                  <a:gd name="T5" fmla="*/ 0 h 25"/>
                  <a:gd name="T6" fmla="*/ 10 w 15"/>
                  <a:gd name="T7" fmla="*/ 12 h 25"/>
                  <a:gd name="T8" fmla="*/ 7 w 15"/>
                  <a:gd name="T9" fmla="*/ 25 h 25"/>
                  <a:gd name="T10" fmla="*/ 5 w 15"/>
                  <a:gd name="T11" fmla="*/ 12 h 25"/>
                  <a:gd name="T12" fmla="*/ 0 w 15"/>
                  <a:gd name="T13" fmla="*/ 0 h 25"/>
                  <a:gd name="T14" fmla="*/ 0 w 15"/>
                  <a:gd name="T15" fmla="*/ 0 h 25"/>
                  <a:gd name="T16" fmla="*/ 7 w 15"/>
                  <a:gd name="T17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5">
                    <a:moveTo>
                      <a:pt x="7" y="5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6"/>
                      <a:pt x="8" y="20"/>
                      <a:pt x="7" y="25"/>
                    </a:cubicBezTo>
                    <a:cubicBezTo>
                      <a:pt x="6" y="20"/>
                      <a:pt x="6" y="16"/>
                      <a:pt x="5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6" name="Line 176">
                <a:extLst>
                  <a:ext uri="{FF2B5EF4-FFF2-40B4-BE49-F238E27FC236}">
                    <a16:creationId xmlns:a16="http://schemas.microsoft.com/office/drawing/2014/main" id="{1C9D3AB8-1114-226F-C8EA-7A049B9B3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7" y="1519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7" name="Line 177">
                <a:extLst>
                  <a:ext uri="{FF2B5EF4-FFF2-40B4-BE49-F238E27FC236}">
                    <a16:creationId xmlns:a16="http://schemas.microsoft.com/office/drawing/2014/main" id="{3B9A5B23-689B-9814-02D8-61884D004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7" y="1730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8" name="Freeform 178">
                <a:extLst>
                  <a:ext uri="{FF2B5EF4-FFF2-40B4-BE49-F238E27FC236}">
                    <a16:creationId xmlns:a16="http://schemas.microsoft.com/office/drawing/2014/main" id="{611CD985-4057-C8DD-3F9A-532D17AAF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1696"/>
                <a:ext cx="115" cy="72"/>
              </a:xfrm>
              <a:custGeom>
                <a:avLst/>
                <a:gdLst>
                  <a:gd name="T0" fmla="*/ 4 w 24"/>
                  <a:gd name="T1" fmla="*/ 7 h 15"/>
                  <a:gd name="T2" fmla="*/ 0 w 24"/>
                  <a:gd name="T3" fmla="*/ 0 h 15"/>
                  <a:gd name="T4" fmla="*/ 0 w 24"/>
                  <a:gd name="T5" fmla="*/ 0 h 15"/>
                  <a:gd name="T6" fmla="*/ 12 w 24"/>
                  <a:gd name="T7" fmla="*/ 5 h 15"/>
                  <a:gd name="T8" fmla="*/ 24 w 24"/>
                  <a:gd name="T9" fmla="*/ 7 h 15"/>
                  <a:gd name="T10" fmla="*/ 12 w 24"/>
                  <a:gd name="T11" fmla="*/ 10 h 15"/>
                  <a:gd name="T12" fmla="*/ 0 w 24"/>
                  <a:gd name="T13" fmla="*/ 15 h 15"/>
                  <a:gd name="T14" fmla="*/ 0 w 24"/>
                  <a:gd name="T15" fmla="*/ 15 h 15"/>
                  <a:gd name="T16" fmla="*/ 4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6"/>
                      <a:pt x="20" y="6"/>
                      <a:pt x="24" y="7"/>
                    </a:cubicBezTo>
                    <a:cubicBezTo>
                      <a:pt x="20" y="8"/>
                      <a:pt x="16" y="9"/>
                      <a:pt x="12" y="1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9" name="Line 179">
                <a:extLst>
                  <a:ext uri="{FF2B5EF4-FFF2-40B4-BE49-F238E27FC236}">
                    <a16:creationId xmlns:a16="http://schemas.microsoft.com/office/drawing/2014/main" id="{96DDEC4A-DBC9-AE0E-C03F-649294149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8" y="1978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0" name="Line 180">
                <a:extLst>
                  <a:ext uri="{FF2B5EF4-FFF2-40B4-BE49-F238E27FC236}">
                    <a16:creationId xmlns:a16="http://schemas.microsoft.com/office/drawing/2014/main" id="{17FB588B-68F7-0BA6-F81D-EDD1EE6A5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1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1" name="Freeform 181">
                <a:extLst>
                  <a:ext uri="{FF2B5EF4-FFF2-40B4-BE49-F238E27FC236}">
                    <a16:creationId xmlns:a16="http://schemas.microsoft.com/office/drawing/2014/main" id="{F0A07B54-EDB2-53F1-C74C-C29A7838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2" name="Freeform 182">
                <a:extLst>
                  <a:ext uri="{FF2B5EF4-FFF2-40B4-BE49-F238E27FC236}">
                    <a16:creationId xmlns:a16="http://schemas.microsoft.com/office/drawing/2014/main" id="{D0BA4BF4-1D57-761B-40C2-9E643C2D8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" y="2102"/>
                <a:ext cx="29" cy="129"/>
              </a:xfrm>
              <a:custGeom>
                <a:avLst/>
                <a:gdLst>
                  <a:gd name="T0" fmla="*/ 0 w 29"/>
                  <a:gd name="T1" fmla="*/ 129 h 129"/>
                  <a:gd name="T2" fmla="*/ 0 w 29"/>
                  <a:gd name="T3" fmla="*/ 0 h 129"/>
                  <a:gd name="T4" fmla="*/ 29 w 29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29">
                    <a:moveTo>
                      <a:pt x="0" y="12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3" name="Line 183">
                <a:extLst>
                  <a:ext uri="{FF2B5EF4-FFF2-40B4-BE49-F238E27FC236}">
                    <a16:creationId xmlns:a16="http://schemas.microsoft.com/office/drawing/2014/main" id="{72D27B2E-BB5B-7D92-2CCD-AA06D9506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4" name="Line 184">
                <a:extLst>
                  <a:ext uri="{FF2B5EF4-FFF2-40B4-BE49-F238E27FC236}">
                    <a16:creationId xmlns:a16="http://schemas.microsoft.com/office/drawing/2014/main" id="{718ED1C9-2C38-4CC1-20DE-EB1D30625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5" name="Line 185">
                <a:extLst>
                  <a:ext uri="{FF2B5EF4-FFF2-40B4-BE49-F238E27FC236}">
                    <a16:creationId xmlns:a16="http://schemas.microsoft.com/office/drawing/2014/main" id="{B83C3965-BC82-4B53-E319-2017FDD79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6" name="Freeform 186">
                <a:extLst>
                  <a:ext uri="{FF2B5EF4-FFF2-40B4-BE49-F238E27FC236}">
                    <a16:creationId xmlns:a16="http://schemas.microsoft.com/office/drawing/2014/main" id="{2F73C680-D71A-00C2-0090-AEF12CE3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1978"/>
                <a:ext cx="34" cy="53"/>
              </a:xfrm>
              <a:custGeom>
                <a:avLst/>
                <a:gdLst>
                  <a:gd name="T0" fmla="*/ 34 w 34"/>
                  <a:gd name="T1" fmla="*/ 53 h 53"/>
                  <a:gd name="T2" fmla="*/ 0 w 34"/>
                  <a:gd name="T3" fmla="*/ 53 h 53"/>
                  <a:gd name="T4" fmla="*/ 0 w 34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7" name="Freeform 187">
                <a:extLst>
                  <a:ext uri="{FF2B5EF4-FFF2-40B4-BE49-F238E27FC236}">
                    <a16:creationId xmlns:a16="http://schemas.microsoft.com/office/drawing/2014/main" id="{E20F63F1-58D6-CB71-FD5B-9ADD02F0E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2102"/>
                <a:ext cx="34" cy="201"/>
              </a:xfrm>
              <a:custGeom>
                <a:avLst/>
                <a:gdLst>
                  <a:gd name="T0" fmla="*/ 0 w 34"/>
                  <a:gd name="T1" fmla="*/ 201 h 201"/>
                  <a:gd name="T2" fmla="*/ 0 w 34"/>
                  <a:gd name="T3" fmla="*/ 0 h 201"/>
                  <a:gd name="T4" fmla="*/ 34 w 34"/>
                  <a:gd name="T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01">
                    <a:moveTo>
                      <a:pt x="0" y="201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8" name="Line 188">
                <a:extLst>
                  <a:ext uri="{FF2B5EF4-FFF2-40B4-BE49-F238E27FC236}">
                    <a16:creationId xmlns:a16="http://schemas.microsoft.com/office/drawing/2014/main" id="{B3B2104B-721F-2FB5-1863-BD5091435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9" name="Line 189">
                <a:extLst>
                  <a:ext uri="{FF2B5EF4-FFF2-40B4-BE49-F238E27FC236}">
                    <a16:creationId xmlns:a16="http://schemas.microsoft.com/office/drawing/2014/main" id="{E0293214-73B5-EC34-DF5D-E78318058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0" name="Line 190">
                <a:extLst>
                  <a:ext uri="{FF2B5EF4-FFF2-40B4-BE49-F238E27FC236}">
                    <a16:creationId xmlns:a16="http://schemas.microsoft.com/office/drawing/2014/main" id="{FAE5D09D-481B-3690-D3CF-2E930315D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61" y="2064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1" name="Freeform 191">
                <a:extLst>
                  <a:ext uri="{FF2B5EF4-FFF2-40B4-BE49-F238E27FC236}">
                    <a16:creationId xmlns:a16="http://schemas.microsoft.com/office/drawing/2014/main" id="{33FE998E-72AA-D7FD-7360-6D98C8680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1978"/>
                <a:ext cx="34" cy="53"/>
              </a:xfrm>
              <a:custGeom>
                <a:avLst/>
                <a:gdLst>
                  <a:gd name="T0" fmla="*/ 34 w 34"/>
                  <a:gd name="T1" fmla="*/ 53 h 53"/>
                  <a:gd name="T2" fmla="*/ 0 w 34"/>
                  <a:gd name="T3" fmla="*/ 53 h 53"/>
                  <a:gd name="T4" fmla="*/ 0 w 34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2" name="Freeform 192">
                <a:extLst>
                  <a:ext uri="{FF2B5EF4-FFF2-40B4-BE49-F238E27FC236}">
                    <a16:creationId xmlns:a16="http://schemas.microsoft.com/office/drawing/2014/main" id="{74DD5459-AD58-D264-F714-C79B23AFE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" y="2102"/>
                <a:ext cx="34" cy="273"/>
              </a:xfrm>
              <a:custGeom>
                <a:avLst/>
                <a:gdLst>
                  <a:gd name="T0" fmla="*/ 0 w 34"/>
                  <a:gd name="T1" fmla="*/ 273 h 273"/>
                  <a:gd name="T2" fmla="*/ 0 w 34"/>
                  <a:gd name="T3" fmla="*/ 0 h 273"/>
                  <a:gd name="T4" fmla="*/ 34 w 34"/>
                  <a:gd name="T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73">
                    <a:moveTo>
                      <a:pt x="0" y="273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3" name="Line 193">
                <a:extLst>
                  <a:ext uri="{FF2B5EF4-FFF2-40B4-BE49-F238E27FC236}">
                    <a16:creationId xmlns:a16="http://schemas.microsoft.com/office/drawing/2014/main" id="{68EDE042-5C0D-200F-81A5-A9C5E48AA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2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4" name="Line 194">
                <a:extLst>
                  <a:ext uri="{FF2B5EF4-FFF2-40B4-BE49-F238E27FC236}">
                    <a16:creationId xmlns:a16="http://schemas.microsoft.com/office/drawing/2014/main" id="{45BEE72B-44DB-6DDC-F6E0-609A86F96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5" name="Line 195">
                <a:extLst>
                  <a:ext uri="{FF2B5EF4-FFF2-40B4-BE49-F238E27FC236}">
                    <a16:creationId xmlns:a16="http://schemas.microsoft.com/office/drawing/2014/main" id="{CD17100A-FF40-78D5-5723-E580695D5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66" y="2064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6" name="Freeform 196">
                <a:extLst>
                  <a:ext uri="{FF2B5EF4-FFF2-40B4-BE49-F238E27FC236}">
                    <a16:creationId xmlns:a16="http://schemas.microsoft.com/office/drawing/2014/main" id="{75D1B976-E767-1E8F-7A91-5D057B660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7" name="Freeform 197">
                <a:extLst>
                  <a:ext uri="{FF2B5EF4-FFF2-40B4-BE49-F238E27FC236}">
                    <a16:creationId xmlns:a16="http://schemas.microsoft.com/office/drawing/2014/main" id="{3454BE42-866E-D564-92D3-0E8077F9B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2102"/>
                <a:ext cx="29" cy="344"/>
              </a:xfrm>
              <a:custGeom>
                <a:avLst/>
                <a:gdLst>
                  <a:gd name="T0" fmla="*/ 0 w 29"/>
                  <a:gd name="T1" fmla="*/ 344 h 344"/>
                  <a:gd name="T2" fmla="*/ 0 w 29"/>
                  <a:gd name="T3" fmla="*/ 0 h 344"/>
                  <a:gd name="T4" fmla="*/ 29 w 29"/>
                  <a:gd name="T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44">
                    <a:moveTo>
                      <a:pt x="0" y="344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8" name="Line 198">
                <a:extLst>
                  <a:ext uri="{FF2B5EF4-FFF2-40B4-BE49-F238E27FC236}">
                    <a16:creationId xmlns:a16="http://schemas.microsoft.com/office/drawing/2014/main" id="{844EEF16-178B-64FA-08B1-051969E87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9" name="Line 199">
                <a:extLst>
                  <a:ext uri="{FF2B5EF4-FFF2-40B4-BE49-F238E27FC236}">
                    <a16:creationId xmlns:a16="http://schemas.microsoft.com/office/drawing/2014/main" id="{028F86FA-7F48-403B-E52C-C10340AD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0" name="Line 200">
                <a:extLst>
                  <a:ext uri="{FF2B5EF4-FFF2-40B4-BE49-F238E27FC236}">
                    <a16:creationId xmlns:a16="http://schemas.microsoft.com/office/drawing/2014/main" id="{8FCC052C-6A20-4760-FAC8-0CE79DCE2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6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1" name="Freeform 201">
                <a:extLst>
                  <a:ext uri="{FF2B5EF4-FFF2-40B4-BE49-F238E27FC236}">
                    <a16:creationId xmlns:a16="http://schemas.microsoft.com/office/drawing/2014/main" id="{FA3B4430-E7B7-B4E2-F402-17F858D54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978"/>
                <a:ext cx="34" cy="53"/>
              </a:xfrm>
              <a:custGeom>
                <a:avLst/>
                <a:gdLst>
                  <a:gd name="T0" fmla="*/ 34 w 34"/>
                  <a:gd name="T1" fmla="*/ 53 h 53"/>
                  <a:gd name="T2" fmla="*/ 0 w 34"/>
                  <a:gd name="T3" fmla="*/ 53 h 53"/>
                  <a:gd name="T4" fmla="*/ 0 w 34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2" name="Freeform 202">
                <a:extLst>
                  <a:ext uri="{FF2B5EF4-FFF2-40B4-BE49-F238E27FC236}">
                    <a16:creationId xmlns:a16="http://schemas.microsoft.com/office/drawing/2014/main" id="{A20C7B0D-64D2-167F-81BA-916DA614E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102"/>
                <a:ext cx="34" cy="416"/>
              </a:xfrm>
              <a:custGeom>
                <a:avLst/>
                <a:gdLst>
                  <a:gd name="T0" fmla="*/ 0 w 34"/>
                  <a:gd name="T1" fmla="*/ 416 h 416"/>
                  <a:gd name="T2" fmla="*/ 0 w 34"/>
                  <a:gd name="T3" fmla="*/ 0 h 416"/>
                  <a:gd name="T4" fmla="*/ 34 w 34"/>
                  <a:gd name="T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16">
                    <a:moveTo>
                      <a:pt x="0" y="416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3" name="Line 203">
                <a:extLst>
                  <a:ext uri="{FF2B5EF4-FFF2-40B4-BE49-F238E27FC236}">
                    <a16:creationId xmlns:a16="http://schemas.microsoft.com/office/drawing/2014/main" id="{841C7935-06BA-D485-358F-781C56B56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4" name="Line 204">
                <a:extLst>
                  <a:ext uri="{FF2B5EF4-FFF2-40B4-BE49-F238E27FC236}">
                    <a16:creationId xmlns:a16="http://schemas.microsoft.com/office/drawing/2014/main" id="{8682DE19-E5A3-3267-D5CF-3B0E5FE8F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7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5" name="Line 205">
                <a:extLst>
                  <a:ext uri="{FF2B5EF4-FFF2-40B4-BE49-F238E27FC236}">
                    <a16:creationId xmlns:a16="http://schemas.microsoft.com/office/drawing/2014/main" id="{A031BD11-DD68-760C-6B19-FF714A9ABC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8" y="1897"/>
                <a:ext cx="1" cy="8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6" name="Freeform 206">
                <a:extLst>
                  <a:ext uri="{FF2B5EF4-FFF2-40B4-BE49-F238E27FC236}">
                    <a16:creationId xmlns:a16="http://schemas.microsoft.com/office/drawing/2014/main" id="{3FDA2AF9-3679-BD42-BE0D-F0F2C2F0A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" y="1811"/>
                <a:ext cx="72" cy="115"/>
              </a:xfrm>
              <a:custGeom>
                <a:avLst/>
                <a:gdLst>
                  <a:gd name="T0" fmla="*/ 7 w 15"/>
                  <a:gd name="T1" fmla="*/ 20 h 24"/>
                  <a:gd name="T2" fmla="*/ 15 w 15"/>
                  <a:gd name="T3" fmla="*/ 24 h 24"/>
                  <a:gd name="T4" fmla="*/ 15 w 15"/>
                  <a:gd name="T5" fmla="*/ 24 h 24"/>
                  <a:gd name="T6" fmla="*/ 10 w 15"/>
                  <a:gd name="T7" fmla="*/ 12 h 24"/>
                  <a:gd name="T8" fmla="*/ 7 w 15"/>
                  <a:gd name="T9" fmla="*/ 0 h 24"/>
                  <a:gd name="T10" fmla="*/ 5 w 15"/>
                  <a:gd name="T11" fmla="*/ 12 h 24"/>
                  <a:gd name="T12" fmla="*/ 0 w 15"/>
                  <a:gd name="T13" fmla="*/ 24 h 24"/>
                  <a:gd name="T14" fmla="*/ 0 w 15"/>
                  <a:gd name="T15" fmla="*/ 24 h 24"/>
                  <a:gd name="T16" fmla="*/ 7 w 1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4">
                    <a:moveTo>
                      <a:pt x="7" y="2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8"/>
                      <a:pt x="8" y="4"/>
                      <a:pt x="7" y="0"/>
                    </a:cubicBezTo>
                    <a:cubicBezTo>
                      <a:pt x="6" y="4"/>
                      <a:pt x="6" y="8"/>
                      <a:pt x="5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7" y="2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7" name="Line 207">
                <a:extLst>
                  <a:ext uri="{FF2B5EF4-FFF2-40B4-BE49-F238E27FC236}">
                    <a16:creationId xmlns:a16="http://schemas.microsoft.com/office/drawing/2014/main" id="{23D61D4F-994D-DC47-58D4-EAB680C8B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3" y="1433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8" name="Line 208">
                <a:extLst>
                  <a:ext uri="{FF2B5EF4-FFF2-40B4-BE49-F238E27FC236}">
                    <a16:creationId xmlns:a16="http://schemas.microsoft.com/office/drawing/2014/main" id="{C2EA6566-6D57-0385-46B6-15F291B03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8" y="1247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9" name="Rectangle 209">
                <a:extLst>
                  <a:ext uri="{FF2B5EF4-FFF2-40B4-BE49-F238E27FC236}">
                    <a16:creationId xmlns:a16="http://schemas.microsoft.com/office/drawing/2014/main" id="{9613A3FF-C056-18BD-5102-B3C7B0485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0" y="1280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491" name="Group 411">
              <a:extLst>
                <a:ext uri="{FF2B5EF4-FFF2-40B4-BE49-F238E27FC236}">
                  <a16:creationId xmlns:a16="http://schemas.microsoft.com/office/drawing/2014/main" id="{8622AAC1-4E07-E614-B1C1-F3C87A97FB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1" y="960"/>
              <a:ext cx="3733" cy="2614"/>
              <a:chOff x="1021" y="1075"/>
              <a:chExt cx="3733" cy="2614"/>
            </a:xfrm>
          </p:grpSpPr>
          <p:sp>
            <p:nvSpPr>
              <p:cNvPr id="430291" name="Line 211">
                <a:extLst>
                  <a:ext uri="{FF2B5EF4-FFF2-40B4-BE49-F238E27FC236}">
                    <a16:creationId xmlns:a16="http://schemas.microsoft.com/office/drawing/2014/main" id="{231CA1A2-8D44-A393-5C55-8BEFB0AAB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8" y="1247"/>
                <a:ext cx="1" cy="8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2" name="Freeform 212">
                <a:extLst>
                  <a:ext uri="{FF2B5EF4-FFF2-40B4-BE49-F238E27FC236}">
                    <a16:creationId xmlns:a16="http://schemas.microsoft.com/office/drawing/2014/main" id="{9D518245-C547-587E-3BC4-821B5264E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300"/>
                <a:ext cx="72" cy="119"/>
              </a:xfrm>
              <a:custGeom>
                <a:avLst/>
                <a:gdLst>
                  <a:gd name="T0" fmla="*/ 7 w 15"/>
                  <a:gd name="T1" fmla="*/ 5 h 25"/>
                  <a:gd name="T2" fmla="*/ 14 w 15"/>
                  <a:gd name="T3" fmla="*/ 0 h 25"/>
                  <a:gd name="T4" fmla="*/ 15 w 15"/>
                  <a:gd name="T5" fmla="*/ 0 h 25"/>
                  <a:gd name="T6" fmla="*/ 10 w 15"/>
                  <a:gd name="T7" fmla="*/ 12 h 25"/>
                  <a:gd name="T8" fmla="*/ 7 w 15"/>
                  <a:gd name="T9" fmla="*/ 25 h 25"/>
                  <a:gd name="T10" fmla="*/ 5 w 15"/>
                  <a:gd name="T11" fmla="*/ 12 h 25"/>
                  <a:gd name="T12" fmla="*/ 0 w 15"/>
                  <a:gd name="T13" fmla="*/ 0 h 25"/>
                  <a:gd name="T14" fmla="*/ 0 w 15"/>
                  <a:gd name="T15" fmla="*/ 0 h 25"/>
                  <a:gd name="T16" fmla="*/ 7 w 15"/>
                  <a:gd name="T17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5">
                    <a:moveTo>
                      <a:pt x="7" y="5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6"/>
                      <a:pt x="8" y="20"/>
                      <a:pt x="7" y="25"/>
                    </a:cubicBezTo>
                    <a:cubicBezTo>
                      <a:pt x="6" y="20"/>
                      <a:pt x="5" y="16"/>
                      <a:pt x="5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3" name="Line 213">
                <a:extLst>
                  <a:ext uri="{FF2B5EF4-FFF2-40B4-BE49-F238E27FC236}">
                    <a16:creationId xmlns:a16="http://schemas.microsoft.com/office/drawing/2014/main" id="{573DA101-4335-2052-CD03-B3D9CAA23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1367"/>
                <a:ext cx="1" cy="42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4" name="Line 214">
                <a:extLst>
                  <a:ext uri="{FF2B5EF4-FFF2-40B4-BE49-F238E27FC236}">
                    <a16:creationId xmlns:a16="http://schemas.microsoft.com/office/drawing/2014/main" id="{09167693-9829-7C43-EE8B-147E46F15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1715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5" name="Freeform 215">
                <a:extLst>
                  <a:ext uri="{FF2B5EF4-FFF2-40B4-BE49-F238E27FC236}">
                    <a16:creationId xmlns:a16="http://schemas.microsoft.com/office/drawing/2014/main" id="{3BA573A5-5E38-1066-B2C0-EA22894E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758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6" name="Freeform 216">
                <a:extLst>
                  <a:ext uri="{FF2B5EF4-FFF2-40B4-BE49-F238E27FC236}">
                    <a16:creationId xmlns:a16="http://schemas.microsoft.com/office/drawing/2014/main" id="{CF5FE14C-93B0-AD23-CC76-55C7583D9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758"/>
                <a:ext cx="115" cy="34"/>
              </a:xfrm>
              <a:custGeom>
                <a:avLst/>
                <a:gdLst>
                  <a:gd name="T0" fmla="*/ 0 w 115"/>
                  <a:gd name="T1" fmla="*/ 34 h 34"/>
                  <a:gd name="T2" fmla="*/ 115 w 115"/>
                  <a:gd name="T3" fmla="*/ 34 h 34"/>
                  <a:gd name="T4" fmla="*/ 115 w 115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34"/>
                    </a:moveTo>
                    <a:lnTo>
                      <a:pt x="115" y="34"/>
                    </a:lnTo>
                    <a:lnTo>
                      <a:pt x="115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7" name="Line 217">
                <a:extLst>
                  <a:ext uri="{FF2B5EF4-FFF2-40B4-BE49-F238E27FC236}">
                    <a16:creationId xmlns:a16="http://schemas.microsoft.com/office/drawing/2014/main" id="{2B3B3EFD-A50F-7AAE-0662-EE8B52F2E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758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8" name="Line 218">
                <a:extLst>
                  <a:ext uri="{FF2B5EF4-FFF2-40B4-BE49-F238E27FC236}">
                    <a16:creationId xmlns:a16="http://schemas.microsoft.com/office/drawing/2014/main" id="{92D024FC-CBA6-3A40-9D1E-C5D9166BB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739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9" name="Line 219">
                <a:extLst>
                  <a:ext uri="{FF2B5EF4-FFF2-40B4-BE49-F238E27FC236}">
                    <a16:creationId xmlns:a16="http://schemas.microsoft.com/office/drawing/2014/main" id="{09D31D0B-3E62-9E16-D9C7-B568A5DCAE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1605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0" name="Freeform 220">
                <a:extLst>
                  <a:ext uri="{FF2B5EF4-FFF2-40B4-BE49-F238E27FC236}">
                    <a16:creationId xmlns:a16="http://schemas.microsoft.com/office/drawing/2014/main" id="{A0472056-15CE-AE82-515B-8A593DCD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653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1" name="Freeform 221">
                <a:extLst>
                  <a:ext uri="{FF2B5EF4-FFF2-40B4-BE49-F238E27FC236}">
                    <a16:creationId xmlns:a16="http://schemas.microsoft.com/office/drawing/2014/main" id="{50EA3897-396A-CEAB-79E7-2C85BFB35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" y="1653"/>
                <a:ext cx="187" cy="34"/>
              </a:xfrm>
              <a:custGeom>
                <a:avLst/>
                <a:gdLst>
                  <a:gd name="T0" fmla="*/ 0 w 187"/>
                  <a:gd name="T1" fmla="*/ 34 h 34"/>
                  <a:gd name="T2" fmla="*/ 187 w 187"/>
                  <a:gd name="T3" fmla="*/ 34 h 34"/>
                  <a:gd name="T4" fmla="*/ 187 w 187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7" h="34">
                    <a:moveTo>
                      <a:pt x="0" y="34"/>
                    </a:moveTo>
                    <a:lnTo>
                      <a:pt x="187" y="34"/>
                    </a:lnTo>
                    <a:lnTo>
                      <a:pt x="187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2" name="Line 222">
                <a:extLst>
                  <a:ext uri="{FF2B5EF4-FFF2-40B4-BE49-F238E27FC236}">
                    <a16:creationId xmlns:a16="http://schemas.microsoft.com/office/drawing/2014/main" id="{DC3CF8F0-F762-014C-4879-9A00832A9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653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3" name="Line 223">
                <a:extLst>
                  <a:ext uri="{FF2B5EF4-FFF2-40B4-BE49-F238E27FC236}">
                    <a16:creationId xmlns:a16="http://schemas.microsoft.com/office/drawing/2014/main" id="{8509B105-95BA-E123-A63F-DEE0313F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634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4" name="Line 224">
                <a:extLst>
                  <a:ext uri="{FF2B5EF4-FFF2-40B4-BE49-F238E27FC236}">
                    <a16:creationId xmlns:a16="http://schemas.microsoft.com/office/drawing/2014/main" id="{DDD9D573-213C-13E5-3BF7-3A5A33AB9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1500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5" name="Freeform 225">
                <a:extLst>
                  <a:ext uri="{FF2B5EF4-FFF2-40B4-BE49-F238E27FC236}">
                    <a16:creationId xmlns:a16="http://schemas.microsoft.com/office/drawing/2014/main" id="{AAC2E5ED-0D83-AC4D-7480-54453A424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548"/>
                <a:ext cx="48" cy="29"/>
              </a:xfrm>
              <a:custGeom>
                <a:avLst/>
                <a:gdLst>
                  <a:gd name="T0" fmla="*/ 0 w 48"/>
                  <a:gd name="T1" fmla="*/ 0 h 29"/>
                  <a:gd name="T2" fmla="*/ 0 w 48"/>
                  <a:gd name="T3" fmla="*/ 29 h 29"/>
                  <a:gd name="T4" fmla="*/ 48 w 48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0" y="0"/>
                    </a:moveTo>
                    <a:lnTo>
                      <a:pt x="0" y="29"/>
                    </a:lnTo>
                    <a:lnTo>
                      <a:pt x="48" y="29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6" name="Freeform 226">
                <a:extLst>
                  <a:ext uri="{FF2B5EF4-FFF2-40B4-BE49-F238E27FC236}">
                    <a16:creationId xmlns:a16="http://schemas.microsoft.com/office/drawing/2014/main" id="{337D4803-B40F-979F-949A-57B7D56B7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0" y="1548"/>
                <a:ext cx="258" cy="29"/>
              </a:xfrm>
              <a:custGeom>
                <a:avLst/>
                <a:gdLst>
                  <a:gd name="T0" fmla="*/ 0 w 258"/>
                  <a:gd name="T1" fmla="*/ 29 h 29"/>
                  <a:gd name="T2" fmla="*/ 258 w 258"/>
                  <a:gd name="T3" fmla="*/ 29 h 29"/>
                  <a:gd name="T4" fmla="*/ 258 w 258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8" h="29">
                    <a:moveTo>
                      <a:pt x="0" y="29"/>
                    </a:moveTo>
                    <a:lnTo>
                      <a:pt x="258" y="29"/>
                    </a:lnTo>
                    <a:lnTo>
                      <a:pt x="25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7" name="Line 227">
                <a:extLst>
                  <a:ext uri="{FF2B5EF4-FFF2-40B4-BE49-F238E27FC236}">
                    <a16:creationId xmlns:a16="http://schemas.microsoft.com/office/drawing/2014/main" id="{0C8215C0-C3A8-25C4-B338-E28D310D1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548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8" name="Line 228">
                <a:extLst>
                  <a:ext uri="{FF2B5EF4-FFF2-40B4-BE49-F238E27FC236}">
                    <a16:creationId xmlns:a16="http://schemas.microsoft.com/office/drawing/2014/main" id="{2299FD25-33D6-2501-08BE-0F1BD388C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529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9" name="Line 229">
                <a:extLst>
                  <a:ext uri="{FF2B5EF4-FFF2-40B4-BE49-F238E27FC236}">
                    <a16:creationId xmlns:a16="http://schemas.microsoft.com/office/drawing/2014/main" id="{45EC97E8-22E3-B7DA-8430-DBD60CCFA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1395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0" name="Freeform 230">
                <a:extLst>
                  <a:ext uri="{FF2B5EF4-FFF2-40B4-BE49-F238E27FC236}">
                    <a16:creationId xmlns:a16="http://schemas.microsoft.com/office/drawing/2014/main" id="{0689569E-5BD5-8079-CDE2-F849F687E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438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1" name="Freeform 231">
                <a:extLst>
                  <a:ext uri="{FF2B5EF4-FFF2-40B4-BE49-F238E27FC236}">
                    <a16:creationId xmlns:a16="http://schemas.microsoft.com/office/drawing/2014/main" id="{0CD5CF54-F109-22FF-E7B6-1ECEA3142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1438"/>
                <a:ext cx="330" cy="34"/>
              </a:xfrm>
              <a:custGeom>
                <a:avLst/>
                <a:gdLst>
                  <a:gd name="T0" fmla="*/ 0 w 330"/>
                  <a:gd name="T1" fmla="*/ 34 h 34"/>
                  <a:gd name="T2" fmla="*/ 330 w 330"/>
                  <a:gd name="T3" fmla="*/ 34 h 34"/>
                  <a:gd name="T4" fmla="*/ 330 w 330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34">
                    <a:moveTo>
                      <a:pt x="0" y="34"/>
                    </a:moveTo>
                    <a:lnTo>
                      <a:pt x="330" y="34"/>
                    </a:lnTo>
                    <a:lnTo>
                      <a:pt x="33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2" name="Line 232">
                <a:extLst>
                  <a:ext uri="{FF2B5EF4-FFF2-40B4-BE49-F238E27FC236}">
                    <a16:creationId xmlns:a16="http://schemas.microsoft.com/office/drawing/2014/main" id="{874B3685-91C7-3ADE-01BE-7A7A80130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438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3" name="Line 233">
                <a:extLst>
                  <a:ext uri="{FF2B5EF4-FFF2-40B4-BE49-F238E27FC236}">
                    <a16:creationId xmlns:a16="http://schemas.microsoft.com/office/drawing/2014/main" id="{96AA0AE6-504A-86FC-43BA-3FD6141037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419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4" name="Line 234">
                <a:extLst>
                  <a:ext uri="{FF2B5EF4-FFF2-40B4-BE49-F238E27FC236}">
                    <a16:creationId xmlns:a16="http://schemas.microsoft.com/office/drawing/2014/main" id="{E2D3A2A8-84BA-9CEB-3884-CA1F92BC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1290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5" name="Freeform 235">
                <a:extLst>
                  <a:ext uri="{FF2B5EF4-FFF2-40B4-BE49-F238E27FC236}">
                    <a16:creationId xmlns:a16="http://schemas.microsoft.com/office/drawing/2014/main" id="{A31BAC37-43C7-2DFC-1E7A-601217797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333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6" name="Freeform 236">
                <a:extLst>
                  <a:ext uri="{FF2B5EF4-FFF2-40B4-BE49-F238E27FC236}">
                    <a16:creationId xmlns:a16="http://schemas.microsoft.com/office/drawing/2014/main" id="{5F8E2B1C-33EA-053E-6F2A-CCAE17F39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6" y="1333"/>
                <a:ext cx="402" cy="34"/>
              </a:xfrm>
              <a:custGeom>
                <a:avLst/>
                <a:gdLst>
                  <a:gd name="T0" fmla="*/ 0 w 402"/>
                  <a:gd name="T1" fmla="*/ 34 h 34"/>
                  <a:gd name="T2" fmla="*/ 402 w 402"/>
                  <a:gd name="T3" fmla="*/ 34 h 34"/>
                  <a:gd name="T4" fmla="*/ 402 w 402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2" h="34">
                    <a:moveTo>
                      <a:pt x="0" y="34"/>
                    </a:moveTo>
                    <a:lnTo>
                      <a:pt x="402" y="34"/>
                    </a:lnTo>
                    <a:lnTo>
                      <a:pt x="402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7" name="Line 237">
                <a:extLst>
                  <a:ext uri="{FF2B5EF4-FFF2-40B4-BE49-F238E27FC236}">
                    <a16:creationId xmlns:a16="http://schemas.microsoft.com/office/drawing/2014/main" id="{6E09E397-134F-4A06-9D41-A493BF51E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333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8" name="Line 238">
                <a:extLst>
                  <a:ext uri="{FF2B5EF4-FFF2-40B4-BE49-F238E27FC236}">
                    <a16:creationId xmlns:a16="http://schemas.microsoft.com/office/drawing/2014/main" id="{A0120228-B116-FDC7-6CE7-EAEE7CA52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1314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9" name="Line 239">
                <a:extLst>
                  <a:ext uri="{FF2B5EF4-FFF2-40B4-BE49-F238E27FC236}">
                    <a16:creationId xmlns:a16="http://schemas.microsoft.com/office/drawing/2014/main" id="{E150AF28-7E24-3E5F-7D09-272B2875E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1577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0" name="Freeform 240">
                <a:extLst>
                  <a:ext uri="{FF2B5EF4-FFF2-40B4-BE49-F238E27FC236}">
                    <a16:creationId xmlns:a16="http://schemas.microsoft.com/office/drawing/2014/main" id="{A0B5CE0E-3B4F-F5D9-28EA-3D6C16DC7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1543"/>
                <a:ext cx="115" cy="72"/>
              </a:xfrm>
              <a:custGeom>
                <a:avLst/>
                <a:gdLst>
                  <a:gd name="T0" fmla="*/ 4 w 24"/>
                  <a:gd name="T1" fmla="*/ 7 h 15"/>
                  <a:gd name="T2" fmla="*/ 0 w 24"/>
                  <a:gd name="T3" fmla="*/ 0 h 15"/>
                  <a:gd name="T4" fmla="*/ 0 w 24"/>
                  <a:gd name="T5" fmla="*/ 0 h 15"/>
                  <a:gd name="T6" fmla="*/ 12 w 24"/>
                  <a:gd name="T7" fmla="*/ 5 h 15"/>
                  <a:gd name="T8" fmla="*/ 24 w 24"/>
                  <a:gd name="T9" fmla="*/ 7 h 15"/>
                  <a:gd name="T10" fmla="*/ 12 w 24"/>
                  <a:gd name="T11" fmla="*/ 10 h 15"/>
                  <a:gd name="T12" fmla="*/ 0 w 24"/>
                  <a:gd name="T13" fmla="*/ 15 h 15"/>
                  <a:gd name="T14" fmla="*/ 0 w 24"/>
                  <a:gd name="T15" fmla="*/ 15 h 15"/>
                  <a:gd name="T16" fmla="*/ 4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6"/>
                      <a:pt x="20" y="6"/>
                      <a:pt x="24" y="7"/>
                    </a:cubicBezTo>
                    <a:cubicBezTo>
                      <a:pt x="20" y="8"/>
                      <a:pt x="16" y="9"/>
                      <a:pt x="12" y="1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1" name="Line 241">
                <a:extLst>
                  <a:ext uri="{FF2B5EF4-FFF2-40B4-BE49-F238E27FC236}">
                    <a16:creationId xmlns:a16="http://schemas.microsoft.com/office/drawing/2014/main" id="{7636D2A2-DD56-8C94-F349-10A257C64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8" y="1978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2" name="Line 242">
                <a:extLst>
                  <a:ext uri="{FF2B5EF4-FFF2-40B4-BE49-F238E27FC236}">
                    <a16:creationId xmlns:a16="http://schemas.microsoft.com/office/drawing/2014/main" id="{CFC87DD1-A5E9-3CB7-E801-19A4AB2A1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6" y="2064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3" name="Freeform 243">
                <a:extLst>
                  <a:ext uri="{FF2B5EF4-FFF2-40B4-BE49-F238E27FC236}">
                    <a16:creationId xmlns:a16="http://schemas.microsoft.com/office/drawing/2014/main" id="{EB855E36-E3E4-6D8D-D0D4-1AD2E7F8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4" name="Freeform 244">
                <a:extLst>
                  <a:ext uri="{FF2B5EF4-FFF2-40B4-BE49-F238E27FC236}">
                    <a16:creationId xmlns:a16="http://schemas.microsoft.com/office/drawing/2014/main" id="{4160D3E7-8302-6790-1285-21372981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2102"/>
                <a:ext cx="29" cy="129"/>
              </a:xfrm>
              <a:custGeom>
                <a:avLst/>
                <a:gdLst>
                  <a:gd name="T0" fmla="*/ 0 w 29"/>
                  <a:gd name="T1" fmla="*/ 129 h 129"/>
                  <a:gd name="T2" fmla="*/ 0 w 29"/>
                  <a:gd name="T3" fmla="*/ 0 h 129"/>
                  <a:gd name="T4" fmla="*/ 29 w 29"/>
                  <a:gd name="T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29">
                    <a:moveTo>
                      <a:pt x="0" y="129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5" name="Line 245">
                <a:extLst>
                  <a:ext uri="{FF2B5EF4-FFF2-40B4-BE49-F238E27FC236}">
                    <a16:creationId xmlns:a16="http://schemas.microsoft.com/office/drawing/2014/main" id="{CC716AA7-3818-1BB2-1270-7F24A6272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6" name="Line 246">
                <a:extLst>
                  <a:ext uri="{FF2B5EF4-FFF2-40B4-BE49-F238E27FC236}">
                    <a16:creationId xmlns:a16="http://schemas.microsoft.com/office/drawing/2014/main" id="{E44A8F76-DE8F-9389-FE66-B5AF306DE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7" name="Line 247">
                <a:extLst>
                  <a:ext uri="{FF2B5EF4-FFF2-40B4-BE49-F238E27FC236}">
                    <a16:creationId xmlns:a16="http://schemas.microsoft.com/office/drawing/2014/main" id="{C2057106-E604-17DC-2438-DD61A425E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6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8" name="Freeform 248">
                <a:extLst>
                  <a:ext uri="{FF2B5EF4-FFF2-40B4-BE49-F238E27FC236}">
                    <a16:creationId xmlns:a16="http://schemas.microsoft.com/office/drawing/2014/main" id="{9F7564A5-48B6-1EAD-0A74-27A9C8C29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" y="1978"/>
                <a:ext cx="34" cy="53"/>
              </a:xfrm>
              <a:custGeom>
                <a:avLst/>
                <a:gdLst>
                  <a:gd name="T0" fmla="*/ 34 w 34"/>
                  <a:gd name="T1" fmla="*/ 53 h 53"/>
                  <a:gd name="T2" fmla="*/ 0 w 34"/>
                  <a:gd name="T3" fmla="*/ 53 h 53"/>
                  <a:gd name="T4" fmla="*/ 0 w 34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9" name="Freeform 249">
                <a:extLst>
                  <a:ext uri="{FF2B5EF4-FFF2-40B4-BE49-F238E27FC236}">
                    <a16:creationId xmlns:a16="http://schemas.microsoft.com/office/drawing/2014/main" id="{784887FE-F632-252F-9D78-0FBC2EB64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" y="2102"/>
                <a:ext cx="34" cy="201"/>
              </a:xfrm>
              <a:custGeom>
                <a:avLst/>
                <a:gdLst>
                  <a:gd name="T0" fmla="*/ 0 w 34"/>
                  <a:gd name="T1" fmla="*/ 201 h 201"/>
                  <a:gd name="T2" fmla="*/ 0 w 34"/>
                  <a:gd name="T3" fmla="*/ 0 h 201"/>
                  <a:gd name="T4" fmla="*/ 34 w 34"/>
                  <a:gd name="T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01">
                    <a:moveTo>
                      <a:pt x="0" y="201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0" name="Line 250">
                <a:extLst>
                  <a:ext uri="{FF2B5EF4-FFF2-40B4-BE49-F238E27FC236}">
                    <a16:creationId xmlns:a16="http://schemas.microsoft.com/office/drawing/2014/main" id="{B4425D88-A244-9D33-D83E-33779A665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4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1" name="Line 251">
                <a:extLst>
                  <a:ext uri="{FF2B5EF4-FFF2-40B4-BE49-F238E27FC236}">
                    <a16:creationId xmlns:a16="http://schemas.microsoft.com/office/drawing/2014/main" id="{DB83D169-FFE4-AE77-8C02-B1FB18E99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2" name="Line 252">
                <a:extLst>
                  <a:ext uri="{FF2B5EF4-FFF2-40B4-BE49-F238E27FC236}">
                    <a16:creationId xmlns:a16="http://schemas.microsoft.com/office/drawing/2014/main" id="{ABB5765C-6EBF-C6CC-4CAC-DA1E7FD75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1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3" name="Freeform 253">
                <a:extLst>
                  <a:ext uri="{FF2B5EF4-FFF2-40B4-BE49-F238E27FC236}">
                    <a16:creationId xmlns:a16="http://schemas.microsoft.com/office/drawing/2014/main" id="{6A7C4762-7BBE-962F-696C-FE1279499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1978"/>
                <a:ext cx="34" cy="53"/>
              </a:xfrm>
              <a:custGeom>
                <a:avLst/>
                <a:gdLst>
                  <a:gd name="T0" fmla="*/ 34 w 34"/>
                  <a:gd name="T1" fmla="*/ 53 h 53"/>
                  <a:gd name="T2" fmla="*/ 0 w 34"/>
                  <a:gd name="T3" fmla="*/ 53 h 53"/>
                  <a:gd name="T4" fmla="*/ 0 w 34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53">
                    <a:moveTo>
                      <a:pt x="34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4" name="Freeform 254">
                <a:extLst>
                  <a:ext uri="{FF2B5EF4-FFF2-40B4-BE49-F238E27FC236}">
                    <a16:creationId xmlns:a16="http://schemas.microsoft.com/office/drawing/2014/main" id="{9A1F94D2-5422-2312-E41B-666882A4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2102"/>
                <a:ext cx="34" cy="273"/>
              </a:xfrm>
              <a:custGeom>
                <a:avLst/>
                <a:gdLst>
                  <a:gd name="T0" fmla="*/ 0 w 34"/>
                  <a:gd name="T1" fmla="*/ 273 h 273"/>
                  <a:gd name="T2" fmla="*/ 0 w 34"/>
                  <a:gd name="T3" fmla="*/ 0 h 273"/>
                  <a:gd name="T4" fmla="*/ 34 w 34"/>
                  <a:gd name="T5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73">
                    <a:moveTo>
                      <a:pt x="0" y="273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5" name="Line 255">
                <a:extLst>
                  <a:ext uri="{FF2B5EF4-FFF2-40B4-BE49-F238E27FC236}">
                    <a16:creationId xmlns:a16="http://schemas.microsoft.com/office/drawing/2014/main" id="{8A704DBE-CA27-7AFF-B7BA-0253A3F25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2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6" name="Line 256">
                <a:extLst>
                  <a:ext uri="{FF2B5EF4-FFF2-40B4-BE49-F238E27FC236}">
                    <a16:creationId xmlns:a16="http://schemas.microsoft.com/office/drawing/2014/main" id="{6AF7B81E-2315-C49E-0EEB-A8F722D7C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7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7" name="Line 257">
                <a:extLst>
                  <a:ext uri="{FF2B5EF4-FFF2-40B4-BE49-F238E27FC236}">
                    <a16:creationId xmlns:a16="http://schemas.microsoft.com/office/drawing/2014/main" id="{59320B07-2323-52A6-A510-B6D12AF02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76" y="2064"/>
                <a:ext cx="29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8" name="Freeform 258">
                <a:extLst>
                  <a:ext uri="{FF2B5EF4-FFF2-40B4-BE49-F238E27FC236}">
                    <a16:creationId xmlns:a16="http://schemas.microsoft.com/office/drawing/2014/main" id="{EE75DD37-FE85-F596-7EC8-65103FDD7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9" name="Freeform 259">
                <a:extLst>
                  <a:ext uri="{FF2B5EF4-FFF2-40B4-BE49-F238E27FC236}">
                    <a16:creationId xmlns:a16="http://schemas.microsoft.com/office/drawing/2014/main" id="{D55C9D9E-B151-0E11-66DF-2C8A2BF2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2102"/>
                <a:ext cx="29" cy="344"/>
              </a:xfrm>
              <a:custGeom>
                <a:avLst/>
                <a:gdLst>
                  <a:gd name="T0" fmla="*/ 0 w 29"/>
                  <a:gd name="T1" fmla="*/ 344 h 344"/>
                  <a:gd name="T2" fmla="*/ 0 w 29"/>
                  <a:gd name="T3" fmla="*/ 0 h 344"/>
                  <a:gd name="T4" fmla="*/ 29 w 29"/>
                  <a:gd name="T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44">
                    <a:moveTo>
                      <a:pt x="0" y="344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0" name="Line 260">
                <a:extLst>
                  <a:ext uri="{FF2B5EF4-FFF2-40B4-BE49-F238E27FC236}">
                    <a16:creationId xmlns:a16="http://schemas.microsoft.com/office/drawing/2014/main" id="{4117153A-C19C-799B-7BDF-DBE2A2F1E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7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1" name="Line 261">
                <a:extLst>
                  <a:ext uri="{FF2B5EF4-FFF2-40B4-BE49-F238E27FC236}">
                    <a16:creationId xmlns:a16="http://schemas.microsoft.com/office/drawing/2014/main" id="{9D4E596E-5A97-77B7-0458-0DCA5B721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6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2" name="Line 262">
                <a:extLst>
                  <a:ext uri="{FF2B5EF4-FFF2-40B4-BE49-F238E27FC236}">
                    <a16:creationId xmlns:a16="http://schemas.microsoft.com/office/drawing/2014/main" id="{114860F1-7262-D70C-3D64-C09619373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6" y="2064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3" name="Freeform 263">
                <a:extLst>
                  <a:ext uri="{FF2B5EF4-FFF2-40B4-BE49-F238E27FC236}">
                    <a16:creationId xmlns:a16="http://schemas.microsoft.com/office/drawing/2014/main" id="{08513B0E-2386-5752-D751-704953FE9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1978"/>
                <a:ext cx="29" cy="53"/>
              </a:xfrm>
              <a:custGeom>
                <a:avLst/>
                <a:gdLst>
                  <a:gd name="T0" fmla="*/ 29 w 29"/>
                  <a:gd name="T1" fmla="*/ 53 h 53"/>
                  <a:gd name="T2" fmla="*/ 0 w 29"/>
                  <a:gd name="T3" fmla="*/ 53 h 53"/>
                  <a:gd name="T4" fmla="*/ 0 w 29"/>
                  <a:gd name="T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53">
                    <a:moveTo>
                      <a:pt x="29" y="53"/>
                    </a:moveTo>
                    <a:lnTo>
                      <a:pt x="0" y="53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4" name="Freeform 264">
                <a:extLst>
                  <a:ext uri="{FF2B5EF4-FFF2-40B4-BE49-F238E27FC236}">
                    <a16:creationId xmlns:a16="http://schemas.microsoft.com/office/drawing/2014/main" id="{75AB1021-56C7-CB8B-F11C-C4DD17BA5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" y="2102"/>
                <a:ext cx="29" cy="416"/>
              </a:xfrm>
              <a:custGeom>
                <a:avLst/>
                <a:gdLst>
                  <a:gd name="T0" fmla="*/ 0 w 29"/>
                  <a:gd name="T1" fmla="*/ 416 h 416"/>
                  <a:gd name="T2" fmla="*/ 0 w 29"/>
                  <a:gd name="T3" fmla="*/ 0 h 416"/>
                  <a:gd name="T4" fmla="*/ 29 w 29"/>
                  <a:gd name="T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16">
                    <a:moveTo>
                      <a:pt x="0" y="416"/>
                    </a:moveTo>
                    <a:lnTo>
                      <a:pt x="0" y="0"/>
                    </a:lnTo>
                    <a:lnTo>
                      <a:pt x="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5" name="Line 265">
                <a:extLst>
                  <a:ext uri="{FF2B5EF4-FFF2-40B4-BE49-F238E27FC236}">
                    <a16:creationId xmlns:a16="http://schemas.microsoft.com/office/drawing/2014/main" id="{7474FE86-83E4-77D1-B332-A25CF6CF0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2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6" name="Line 266">
                <a:extLst>
                  <a:ext uri="{FF2B5EF4-FFF2-40B4-BE49-F238E27FC236}">
                    <a16:creationId xmlns:a16="http://schemas.microsoft.com/office/drawing/2014/main" id="{45913080-44DB-E66F-3B29-F8AD6BB8D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1" y="2031"/>
                <a:ext cx="1" cy="7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7" name="Line 267">
                <a:extLst>
                  <a:ext uri="{FF2B5EF4-FFF2-40B4-BE49-F238E27FC236}">
                    <a16:creationId xmlns:a16="http://schemas.microsoft.com/office/drawing/2014/main" id="{C81ADFA6-2872-E9F7-B1D2-C890C51B04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8" y="1897"/>
                <a:ext cx="1" cy="8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8" name="Freeform 268">
                <a:extLst>
                  <a:ext uri="{FF2B5EF4-FFF2-40B4-BE49-F238E27FC236}">
                    <a16:creationId xmlns:a16="http://schemas.microsoft.com/office/drawing/2014/main" id="{75C86A91-627E-6728-BE3C-95F1D5AF5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811"/>
                <a:ext cx="72" cy="115"/>
              </a:xfrm>
              <a:custGeom>
                <a:avLst/>
                <a:gdLst>
                  <a:gd name="T0" fmla="*/ 7 w 15"/>
                  <a:gd name="T1" fmla="*/ 20 h 24"/>
                  <a:gd name="T2" fmla="*/ 14 w 15"/>
                  <a:gd name="T3" fmla="*/ 24 h 24"/>
                  <a:gd name="T4" fmla="*/ 15 w 15"/>
                  <a:gd name="T5" fmla="*/ 24 h 24"/>
                  <a:gd name="T6" fmla="*/ 10 w 15"/>
                  <a:gd name="T7" fmla="*/ 12 h 24"/>
                  <a:gd name="T8" fmla="*/ 7 w 15"/>
                  <a:gd name="T9" fmla="*/ 0 h 24"/>
                  <a:gd name="T10" fmla="*/ 5 w 15"/>
                  <a:gd name="T11" fmla="*/ 12 h 24"/>
                  <a:gd name="T12" fmla="*/ 0 w 15"/>
                  <a:gd name="T13" fmla="*/ 24 h 24"/>
                  <a:gd name="T14" fmla="*/ 0 w 15"/>
                  <a:gd name="T15" fmla="*/ 24 h 24"/>
                  <a:gd name="T16" fmla="*/ 7 w 1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4">
                    <a:moveTo>
                      <a:pt x="7" y="20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8"/>
                      <a:pt x="8" y="4"/>
                      <a:pt x="7" y="0"/>
                    </a:cubicBezTo>
                    <a:cubicBezTo>
                      <a:pt x="6" y="4"/>
                      <a:pt x="5" y="8"/>
                      <a:pt x="5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7" y="2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9" name="Line 269">
                <a:extLst>
                  <a:ext uri="{FF2B5EF4-FFF2-40B4-BE49-F238E27FC236}">
                    <a16:creationId xmlns:a16="http://schemas.microsoft.com/office/drawing/2014/main" id="{1459CAC1-8976-7A7F-9DA8-58B174711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3" y="1433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0" name="Line 270">
                <a:extLst>
                  <a:ext uri="{FF2B5EF4-FFF2-40B4-BE49-F238E27FC236}">
                    <a16:creationId xmlns:a16="http://schemas.microsoft.com/office/drawing/2014/main" id="{7573B46D-1994-1721-CABB-4BB1C9988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67" y="1648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1" name="Freeform 271">
                <a:extLst>
                  <a:ext uri="{FF2B5EF4-FFF2-40B4-BE49-F238E27FC236}">
                    <a16:creationId xmlns:a16="http://schemas.microsoft.com/office/drawing/2014/main" id="{976B375B-197F-3352-9C6F-85DB451DE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" y="1615"/>
                <a:ext cx="114" cy="67"/>
              </a:xfrm>
              <a:custGeom>
                <a:avLst/>
                <a:gdLst>
                  <a:gd name="T0" fmla="*/ 4 w 24"/>
                  <a:gd name="T1" fmla="*/ 7 h 14"/>
                  <a:gd name="T2" fmla="*/ 0 w 24"/>
                  <a:gd name="T3" fmla="*/ 14 h 14"/>
                  <a:gd name="T4" fmla="*/ 0 w 24"/>
                  <a:gd name="T5" fmla="*/ 14 h 14"/>
                  <a:gd name="T6" fmla="*/ 12 w 24"/>
                  <a:gd name="T7" fmla="*/ 10 h 14"/>
                  <a:gd name="T8" fmla="*/ 24 w 24"/>
                  <a:gd name="T9" fmla="*/ 7 h 14"/>
                  <a:gd name="T10" fmla="*/ 12 w 24"/>
                  <a:gd name="T11" fmla="*/ 4 h 14"/>
                  <a:gd name="T12" fmla="*/ 0 w 24"/>
                  <a:gd name="T13" fmla="*/ 0 h 14"/>
                  <a:gd name="T14" fmla="*/ 0 w 24"/>
                  <a:gd name="T15" fmla="*/ 0 h 14"/>
                  <a:gd name="T16" fmla="*/ 4 w 24"/>
                  <a:gd name="T17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4">
                    <a:moveTo>
                      <a:pt x="4" y="7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6" y="9"/>
                      <a:pt x="20" y="8"/>
                      <a:pt x="24" y="7"/>
                    </a:cubicBezTo>
                    <a:cubicBezTo>
                      <a:pt x="20" y="6"/>
                      <a:pt x="16" y="5"/>
                      <a:pt x="12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2" name="Line 272">
                <a:extLst>
                  <a:ext uri="{FF2B5EF4-FFF2-40B4-BE49-F238E27FC236}">
                    <a16:creationId xmlns:a16="http://schemas.microsoft.com/office/drawing/2014/main" id="{5779404D-E11A-2BBF-6ADC-EE614F2B1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6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3" name="Line 273">
                <a:extLst>
                  <a:ext uri="{FF2B5EF4-FFF2-40B4-BE49-F238E27FC236}">
                    <a16:creationId xmlns:a16="http://schemas.microsoft.com/office/drawing/2014/main" id="{91144AE7-AA3A-9F10-5D3E-2E018C514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8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4" name="Line 274">
                <a:extLst>
                  <a:ext uri="{FF2B5EF4-FFF2-40B4-BE49-F238E27FC236}">
                    <a16:creationId xmlns:a16="http://schemas.microsoft.com/office/drawing/2014/main" id="{F951CED8-2420-7FBD-7433-81E1803E4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9" y="1075"/>
                <a:ext cx="1" cy="573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5" name="Line 275">
                <a:extLst>
                  <a:ext uri="{FF2B5EF4-FFF2-40B4-BE49-F238E27FC236}">
                    <a16:creationId xmlns:a16="http://schemas.microsoft.com/office/drawing/2014/main" id="{79CC19F3-4B4E-B6A4-4992-19ACCB406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1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6" name="Line 276">
                <a:extLst>
                  <a:ext uri="{FF2B5EF4-FFF2-40B4-BE49-F238E27FC236}">
                    <a16:creationId xmlns:a16="http://schemas.microsoft.com/office/drawing/2014/main" id="{3DDFE661-150A-681F-18ED-6732636CC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3" y="1075"/>
                <a:ext cx="1" cy="108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7" name="Line 277">
                <a:extLst>
                  <a:ext uri="{FF2B5EF4-FFF2-40B4-BE49-F238E27FC236}">
                    <a16:creationId xmlns:a16="http://schemas.microsoft.com/office/drawing/2014/main" id="{B7209816-9FDE-1917-BCE6-4B5975344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9" y="1591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8" name="Freeform 278">
                <a:extLst>
                  <a:ext uri="{FF2B5EF4-FFF2-40B4-BE49-F238E27FC236}">
                    <a16:creationId xmlns:a16="http://schemas.microsoft.com/office/drawing/2014/main" id="{2DAA848E-1F7C-8236-27A9-8163BD520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" y="1543"/>
                <a:ext cx="48" cy="29"/>
              </a:xfrm>
              <a:custGeom>
                <a:avLst/>
                <a:gdLst>
                  <a:gd name="T0" fmla="*/ 48 w 48"/>
                  <a:gd name="T1" fmla="*/ 29 h 29"/>
                  <a:gd name="T2" fmla="*/ 48 w 48"/>
                  <a:gd name="T3" fmla="*/ 0 h 29"/>
                  <a:gd name="T4" fmla="*/ 0 w 48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48" y="29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9" name="Freeform 279">
                <a:extLst>
                  <a:ext uri="{FF2B5EF4-FFF2-40B4-BE49-F238E27FC236}">
                    <a16:creationId xmlns:a16="http://schemas.microsoft.com/office/drawing/2014/main" id="{4184D98F-2459-6B32-7553-24A45D2C3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472"/>
                <a:ext cx="201" cy="100"/>
              </a:xfrm>
              <a:custGeom>
                <a:avLst/>
                <a:gdLst>
                  <a:gd name="T0" fmla="*/ 0 w 201"/>
                  <a:gd name="T1" fmla="*/ 100 h 100"/>
                  <a:gd name="T2" fmla="*/ 0 w 201"/>
                  <a:gd name="T3" fmla="*/ 71 h 100"/>
                  <a:gd name="T4" fmla="*/ 201 w 201"/>
                  <a:gd name="T5" fmla="*/ 71 h 100"/>
                  <a:gd name="T6" fmla="*/ 201 w 201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1" h="100">
                    <a:moveTo>
                      <a:pt x="0" y="100"/>
                    </a:moveTo>
                    <a:lnTo>
                      <a:pt x="0" y="71"/>
                    </a:lnTo>
                    <a:lnTo>
                      <a:pt x="201" y="71"/>
                    </a:lnTo>
                    <a:lnTo>
                      <a:pt x="201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0" name="Line 280">
                <a:extLst>
                  <a:ext uri="{FF2B5EF4-FFF2-40B4-BE49-F238E27FC236}">
                    <a16:creationId xmlns:a16="http://schemas.microsoft.com/office/drawing/2014/main" id="{F94DB4BD-531E-4AC8-326A-C44DDD83E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572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1" name="Line 281">
                <a:extLst>
                  <a:ext uri="{FF2B5EF4-FFF2-40B4-BE49-F238E27FC236}">
                    <a16:creationId xmlns:a16="http://schemas.microsoft.com/office/drawing/2014/main" id="{6E5E5BAC-85A8-17B8-A4F6-224D73C5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591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2" name="Line 282">
                <a:extLst>
                  <a:ext uri="{FF2B5EF4-FFF2-40B4-BE49-F238E27FC236}">
                    <a16:creationId xmlns:a16="http://schemas.microsoft.com/office/drawing/2014/main" id="{947F170A-C1EA-92FF-C3C0-942A095EB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9" y="1806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3" name="Freeform 283">
                <a:extLst>
                  <a:ext uri="{FF2B5EF4-FFF2-40B4-BE49-F238E27FC236}">
                    <a16:creationId xmlns:a16="http://schemas.microsoft.com/office/drawing/2014/main" id="{4DE2D90F-5615-EFE8-BAFD-AB69AE378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" y="1754"/>
                <a:ext cx="48" cy="33"/>
              </a:xfrm>
              <a:custGeom>
                <a:avLst/>
                <a:gdLst>
                  <a:gd name="T0" fmla="*/ 48 w 48"/>
                  <a:gd name="T1" fmla="*/ 33 h 33"/>
                  <a:gd name="T2" fmla="*/ 48 w 48"/>
                  <a:gd name="T3" fmla="*/ 0 h 33"/>
                  <a:gd name="T4" fmla="*/ 0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48" y="33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4" name="Freeform 284">
                <a:extLst>
                  <a:ext uri="{FF2B5EF4-FFF2-40B4-BE49-F238E27FC236}">
                    <a16:creationId xmlns:a16="http://schemas.microsoft.com/office/drawing/2014/main" id="{DB403FD8-D4E9-0133-6A5D-4B0459B4B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687"/>
                <a:ext cx="344" cy="100"/>
              </a:xfrm>
              <a:custGeom>
                <a:avLst/>
                <a:gdLst>
                  <a:gd name="T0" fmla="*/ 0 w 344"/>
                  <a:gd name="T1" fmla="*/ 100 h 100"/>
                  <a:gd name="T2" fmla="*/ 0 w 344"/>
                  <a:gd name="T3" fmla="*/ 67 h 100"/>
                  <a:gd name="T4" fmla="*/ 344 w 344"/>
                  <a:gd name="T5" fmla="*/ 67 h 100"/>
                  <a:gd name="T6" fmla="*/ 344 w 344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4" h="100">
                    <a:moveTo>
                      <a:pt x="0" y="100"/>
                    </a:moveTo>
                    <a:lnTo>
                      <a:pt x="0" y="67"/>
                    </a:lnTo>
                    <a:lnTo>
                      <a:pt x="344" y="67"/>
                    </a:lnTo>
                    <a:lnTo>
                      <a:pt x="34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5" name="Line 285">
                <a:extLst>
                  <a:ext uri="{FF2B5EF4-FFF2-40B4-BE49-F238E27FC236}">
                    <a16:creationId xmlns:a16="http://schemas.microsoft.com/office/drawing/2014/main" id="{A1A78400-A7BF-5B01-CC6D-EDBFEBAA9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787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6" name="Line 286">
                <a:extLst>
                  <a:ext uri="{FF2B5EF4-FFF2-40B4-BE49-F238E27FC236}">
                    <a16:creationId xmlns:a16="http://schemas.microsoft.com/office/drawing/2014/main" id="{08690372-B581-0CA5-03D3-7CA802FB8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806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7" name="Line 287">
                <a:extLst>
                  <a:ext uri="{FF2B5EF4-FFF2-40B4-BE49-F238E27FC236}">
                    <a16:creationId xmlns:a16="http://schemas.microsoft.com/office/drawing/2014/main" id="{ADCEFA0D-D32A-AFB8-6CDC-826FA194B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9" y="1911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8" name="Freeform 288">
                <a:extLst>
                  <a:ext uri="{FF2B5EF4-FFF2-40B4-BE49-F238E27FC236}">
                    <a16:creationId xmlns:a16="http://schemas.microsoft.com/office/drawing/2014/main" id="{91B9FB44-B0DB-6231-9B2D-58C28F239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" y="1859"/>
                <a:ext cx="48" cy="33"/>
              </a:xfrm>
              <a:custGeom>
                <a:avLst/>
                <a:gdLst>
                  <a:gd name="T0" fmla="*/ 48 w 48"/>
                  <a:gd name="T1" fmla="*/ 33 h 33"/>
                  <a:gd name="T2" fmla="*/ 48 w 48"/>
                  <a:gd name="T3" fmla="*/ 0 h 33"/>
                  <a:gd name="T4" fmla="*/ 0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48" y="33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9" name="Freeform 289">
                <a:extLst>
                  <a:ext uri="{FF2B5EF4-FFF2-40B4-BE49-F238E27FC236}">
                    <a16:creationId xmlns:a16="http://schemas.microsoft.com/office/drawing/2014/main" id="{D56CFADC-AEBD-4BB9-AD16-04ACBCD1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792"/>
                <a:ext cx="416" cy="100"/>
              </a:xfrm>
              <a:custGeom>
                <a:avLst/>
                <a:gdLst>
                  <a:gd name="T0" fmla="*/ 0 w 416"/>
                  <a:gd name="T1" fmla="*/ 100 h 100"/>
                  <a:gd name="T2" fmla="*/ 0 w 416"/>
                  <a:gd name="T3" fmla="*/ 67 h 100"/>
                  <a:gd name="T4" fmla="*/ 416 w 416"/>
                  <a:gd name="T5" fmla="*/ 67 h 100"/>
                  <a:gd name="T6" fmla="*/ 416 w 416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6" h="100">
                    <a:moveTo>
                      <a:pt x="0" y="100"/>
                    </a:moveTo>
                    <a:lnTo>
                      <a:pt x="0" y="67"/>
                    </a:lnTo>
                    <a:lnTo>
                      <a:pt x="416" y="67"/>
                    </a:lnTo>
                    <a:lnTo>
                      <a:pt x="416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0" name="Line 290">
                <a:extLst>
                  <a:ext uri="{FF2B5EF4-FFF2-40B4-BE49-F238E27FC236}">
                    <a16:creationId xmlns:a16="http://schemas.microsoft.com/office/drawing/2014/main" id="{7A6D6697-E04F-AD3F-91AA-09EEC0492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892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1" name="Line 291">
                <a:extLst>
                  <a:ext uri="{FF2B5EF4-FFF2-40B4-BE49-F238E27FC236}">
                    <a16:creationId xmlns:a16="http://schemas.microsoft.com/office/drawing/2014/main" id="{999C69EF-A011-D5BB-D94F-1DD7E2696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911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2" name="Line 292">
                <a:extLst>
                  <a:ext uri="{FF2B5EF4-FFF2-40B4-BE49-F238E27FC236}">
                    <a16:creationId xmlns:a16="http://schemas.microsoft.com/office/drawing/2014/main" id="{1DAC7EFD-D49E-4B3D-ECEB-6AFE9448C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9" y="1486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3" name="Freeform 293">
                <a:extLst>
                  <a:ext uri="{FF2B5EF4-FFF2-40B4-BE49-F238E27FC236}">
                    <a16:creationId xmlns:a16="http://schemas.microsoft.com/office/drawing/2014/main" id="{83618C92-7D64-B5C5-747E-72E2C921C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" y="1433"/>
                <a:ext cx="48" cy="34"/>
              </a:xfrm>
              <a:custGeom>
                <a:avLst/>
                <a:gdLst>
                  <a:gd name="T0" fmla="*/ 48 w 48"/>
                  <a:gd name="T1" fmla="*/ 34 h 34"/>
                  <a:gd name="T2" fmla="*/ 48 w 48"/>
                  <a:gd name="T3" fmla="*/ 0 h 34"/>
                  <a:gd name="T4" fmla="*/ 0 w 48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48" y="34"/>
                    </a:move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4" name="Freeform 294">
                <a:extLst>
                  <a:ext uri="{FF2B5EF4-FFF2-40B4-BE49-F238E27FC236}">
                    <a16:creationId xmlns:a16="http://schemas.microsoft.com/office/drawing/2014/main" id="{AA9FE9EA-41C1-E2CB-FB0B-57C9C4826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1367"/>
                <a:ext cx="129" cy="100"/>
              </a:xfrm>
              <a:custGeom>
                <a:avLst/>
                <a:gdLst>
                  <a:gd name="T0" fmla="*/ 0 w 129"/>
                  <a:gd name="T1" fmla="*/ 100 h 100"/>
                  <a:gd name="T2" fmla="*/ 0 w 129"/>
                  <a:gd name="T3" fmla="*/ 66 h 100"/>
                  <a:gd name="T4" fmla="*/ 129 w 129"/>
                  <a:gd name="T5" fmla="*/ 66 h 100"/>
                  <a:gd name="T6" fmla="*/ 129 w 129"/>
                  <a:gd name="T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100">
                    <a:moveTo>
                      <a:pt x="0" y="100"/>
                    </a:moveTo>
                    <a:lnTo>
                      <a:pt x="0" y="66"/>
                    </a:lnTo>
                    <a:lnTo>
                      <a:pt x="129" y="66"/>
                    </a:lnTo>
                    <a:lnTo>
                      <a:pt x="1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5" name="Line 295">
                <a:extLst>
                  <a:ext uri="{FF2B5EF4-FFF2-40B4-BE49-F238E27FC236}">
                    <a16:creationId xmlns:a16="http://schemas.microsoft.com/office/drawing/2014/main" id="{A04EFD1D-4846-9CA4-67E9-33BE00B2C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467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6" name="Line 296">
                <a:extLst>
                  <a:ext uri="{FF2B5EF4-FFF2-40B4-BE49-F238E27FC236}">
                    <a16:creationId xmlns:a16="http://schemas.microsoft.com/office/drawing/2014/main" id="{17296374-75C7-70AA-66AA-56C4C6C38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1" y="1486"/>
                <a:ext cx="7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7" name="Rectangle 297">
                <a:extLst>
                  <a:ext uri="{FF2B5EF4-FFF2-40B4-BE49-F238E27FC236}">
                    <a16:creationId xmlns:a16="http://schemas.microsoft.com/office/drawing/2014/main" id="{5BC1E04F-B61A-1D68-A233-4B2F90E88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2805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8" name="Line 298">
                <a:extLst>
                  <a:ext uri="{FF2B5EF4-FFF2-40B4-BE49-F238E27FC236}">
                    <a16:creationId xmlns:a16="http://schemas.microsoft.com/office/drawing/2014/main" id="{0945CD1A-199C-88DD-AE4C-832164AB8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2" y="2986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9" name="Line 299">
                <a:extLst>
                  <a:ext uri="{FF2B5EF4-FFF2-40B4-BE49-F238E27FC236}">
                    <a16:creationId xmlns:a16="http://schemas.microsoft.com/office/drawing/2014/main" id="{CD45CD9C-4817-7910-2BEF-2A4A609426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2" y="3197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0" name="Freeform 300">
                <a:extLst>
                  <a:ext uri="{FF2B5EF4-FFF2-40B4-BE49-F238E27FC236}">
                    <a16:creationId xmlns:a16="http://schemas.microsoft.com/office/drawing/2014/main" id="{FCF452F7-679B-EB54-9DF1-021E39EE4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3163"/>
                <a:ext cx="115" cy="72"/>
              </a:xfrm>
              <a:custGeom>
                <a:avLst/>
                <a:gdLst>
                  <a:gd name="T0" fmla="*/ 4 w 24"/>
                  <a:gd name="T1" fmla="*/ 7 h 15"/>
                  <a:gd name="T2" fmla="*/ 0 w 24"/>
                  <a:gd name="T3" fmla="*/ 15 h 15"/>
                  <a:gd name="T4" fmla="*/ 0 w 24"/>
                  <a:gd name="T5" fmla="*/ 15 h 15"/>
                  <a:gd name="T6" fmla="*/ 12 w 24"/>
                  <a:gd name="T7" fmla="*/ 10 h 15"/>
                  <a:gd name="T8" fmla="*/ 24 w 24"/>
                  <a:gd name="T9" fmla="*/ 7 h 15"/>
                  <a:gd name="T10" fmla="*/ 12 w 24"/>
                  <a:gd name="T11" fmla="*/ 5 h 15"/>
                  <a:gd name="T12" fmla="*/ 0 w 24"/>
                  <a:gd name="T13" fmla="*/ 0 h 15"/>
                  <a:gd name="T14" fmla="*/ 0 w 24"/>
                  <a:gd name="T15" fmla="*/ 0 h 15"/>
                  <a:gd name="T16" fmla="*/ 4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6" y="9"/>
                      <a:pt x="20" y="8"/>
                      <a:pt x="24" y="7"/>
                    </a:cubicBezTo>
                    <a:cubicBezTo>
                      <a:pt x="20" y="6"/>
                      <a:pt x="16" y="6"/>
                      <a:pt x="12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1" name="Line 301">
                <a:extLst>
                  <a:ext uri="{FF2B5EF4-FFF2-40B4-BE49-F238E27FC236}">
                    <a16:creationId xmlns:a16="http://schemas.microsoft.com/office/drawing/2014/main" id="{E3EC6B07-4CCF-EA15-CA0A-1B21C98FA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6" y="3039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2" name="Freeform 302">
                <a:extLst>
                  <a:ext uri="{FF2B5EF4-FFF2-40B4-BE49-F238E27FC236}">
                    <a16:creationId xmlns:a16="http://schemas.microsoft.com/office/drawing/2014/main" id="{5D74BFC9-4A92-E83D-2B3A-C2B7B98C2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2986"/>
                <a:ext cx="48" cy="29"/>
              </a:xfrm>
              <a:custGeom>
                <a:avLst/>
                <a:gdLst>
                  <a:gd name="T0" fmla="*/ 0 w 48"/>
                  <a:gd name="T1" fmla="*/ 29 h 29"/>
                  <a:gd name="T2" fmla="*/ 0 w 48"/>
                  <a:gd name="T3" fmla="*/ 0 h 29"/>
                  <a:gd name="T4" fmla="*/ 48 w 48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0" y="29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3" name="Freeform 303">
                <a:extLst>
                  <a:ext uri="{FF2B5EF4-FFF2-40B4-BE49-F238E27FC236}">
                    <a16:creationId xmlns:a16="http://schemas.microsoft.com/office/drawing/2014/main" id="{6DA29E09-DCF6-B2DE-FFE7-A178FA417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881"/>
                <a:ext cx="119" cy="134"/>
              </a:xfrm>
              <a:custGeom>
                <a:avLst/>
                <a:gdLst>
                  <a:gd name="T0" fmla="*/ 119 w 119"/>
                  <a:gd name="T1" fmla="*/ 134 h 134"/>
                  <a:gd name="T2" fmla="*/ 119 w 119"/>
                  <a:gd name="T3" fmla="*/ 105 h 134"/>
                  <a:gd name="T4" fmla="*/ 0 w 119"/>
                  <a:gd name="T5" fmla="*/ 105 h 134"/>
                  <a:gd name="T6" fmla="*/ 0 w 119"/>
                  <a:gd name="T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34">
                    <a:moveTo>
                      <a:pt x="119" y="134"/>
                    </a:moveTo>
                    <a:lnTo>
                      <a:pt x="119" y="105"/>
                    </a:lnTo>
                    <a:lnTo>
                      <a:pt x="0" y="10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4" name="Line 304">
                <a:extLst>
                  <a:ext uri="{FF2B5EF4-FFF2-40B4-BE49-F238E27FC236}">
                    <a16:creationId xmlns:a16="http://schemas.microsoft.com/office/drawing/2014/main" id="{0B056C10-99DE-D9A0-A5A5-9BFA903B5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015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5" name="Line 305">
                <a:extLst>
                  <a:ext uri="{FF2B5EF4-FFF2-40B4-BE49-F238E27FC236}">
                    <a16:creationId xmlns:a16="http://schemas.microsoft.com/office/drawing/2014/main" id="{0680B985-300C-6B8F-BAFA-841707344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034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6" name="Line 306">
                <a:extLst>
                  <a:ext uri="{FF2B5EF4-FFF2-40B4-BE49-F238E27FC236}">
                    <a16:creationId xmlns:a16="http://schemas.microsoft.com/office/drawing/2014/main" id="{17E863D0-21AB-7283-5944-8AE8C43FB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6" y="3144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7" name="Freeform 307">
                <a:extLst>
                  <a:ext uri="{FF2B5EF4-FFF2-40B4-BE49-F238E27FC236}">
                    <a16:creationId xmlns:a16="http://schemas.microsoft.com/office/drawing/2014/main" id="{66EAA652-47E4-95DC-73F6-1D87921E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3092"/>
                <a:ext cx="48" cy="33"/>
              </a:xfrm>
              <a:custGeom>
                <a:avLst/>
                <a:gdLst>
                  <a:gd name="T0" fmla="*/ 0 w 48"/>
                  <a:gd name="T1" fmla="*/ 33 h 33"/>
                  <a:gd name="T2" fmla="*/ 0 w 48"/>
                  <a:gd name="T3" fmla="*/ 0 h 33"/>
                  <a:gd name="T4" fmla="*/ 48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0" y="33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8" name="Freeform 308">
                <a:extLst>
                  <a:ext uri="{FF2B5EF4-FFF2-40B4-BE49-F238E27FC236}">
                    <a16:creationId xmlns:a16="http://schemas.microsoft.com/office/drawing/2014/main" id="{EF5D8C38-04C1-68C8-FCB9-E0988997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" y="2986"/>
                <a:ext cx="191" cy="139"/>
              </a:xfrm>
              <a:custGeom>
                <a:avLst/>
                <a:gdLst>
                  <a:gd name="T0" fmla="*/ 191 w 191"/>
                  <a:gd name="T1" fmla="*/ 139 h 139"/>
                  <a:gd name="T2" fmla="*/ 191 w 191"/>
                  <a:gd name="T3" fmla="*/ 106 h 139"/>
                  <a:gd name="T4" fmla="*/ 0 w 191"/>
                  <a:gd name="T5" fmla="*/ 106 h 139"/>
                  <a:gd name="T6" fmla="*/ 0 w 191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139">
                    <a:moveTo>
                      <a:pt x="191" y="139"/>
                    </a:moveTo>
                    <a:lnTo>
                      <a:pt x="191" y="106"/>
                    </a:lnTo>
                    <a:lnTo>
                      <a:pt x="0" y="106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9" name="Line 309">
                <a:extLst>
                  <a:ext uri="{FF2B5EF4-FFF2-40B4-BE49-F238E27FC236}">
                    <a16:creationId xmlns:a16="http://schemas.microsoft.com/office/drawing/2014/main" id="{4B54497C-3E38-5C03-798A-8A3A05926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125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0" name="Line 310">
                <a:extLst>
                  <a:ext uri="{FF2B5EF4-FFF2-40B4-BE49-F238E27FC236}">
                    <a16:creationId xmlns:a16="http://schemas.microsoft.com/office/drawing/2014/main" id="{C364E6C6-02BA-3E0A-2117-FC2EBEF75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144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1" name="Line 311">
                <a:extLst>
                  <a:ext uri="{FF2B5EF4-FFF2-40B4-BE49-F238E27FC236}">
                    <a16:creationId xmlns:a16="http://schemas.microsoft.com/office/drawing/2014/main" id="{7020A134-9669-3B84-7866-C55D1D720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6" y="3249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2" name="Freeform 312">
                <a:extLst>
                  <a:ext uri="{FF2B5EF4-FFF2-40B4-BE49-F238E27FC236}">
                    <a16:creationId xmlns:a16="http://schemas.microsoft.com/office/drawing/2014/main" id="{678E9923-CE25-C0B6-5F31-3E3282C14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3197"/>
                <a:ext cx="48" cy="33"/>
              </a:xfrm>
              <a:custGeom>
                <a:avLst/>
                <a:gdLst>
                  <a:gd name="T0" fmla="*/ 0 w 48"/>
                  <a:gd name="T1" fmla="*/ 33 h 33"/>
                  <a:gd name="T2" fmla="*/ 0 w 48"/>
                  <a:gd name="T3" fmla="*/ 0 h 33"/>
                  <a:gd name="T4" fmla="*/ 48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0" y="33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3" name="Freeform 313">
                <a:extLst>
                  <a:ext uri="{FF2B5EF4-FFF2-40B4-BE49-F238E27FC236}">
                    <a16:creationId xmlns:a16="http://schemas.microsoft.com/office/drawing/2014/main" id="{F2D6878E-724D-23D4-1B22-928964E67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3092"/>
                <a:ext cx="263" cy="138"/>
              </a:xfrm>
              <a:custGeom>
                <a:avLst/>
                <a:gdLst>
                  <a:gd name="T0" fmla="*/ 263 w 263"/>
                  <a:gd name="T1" fmla="*/ 138 h 138"/>
                  <a:gd name="T2" fmla="*/ 263 w 263"/>
                  <a:gd name="T3" fmla="*/ 105 h 138"/>
                  <a:gd name="T4" fmla="*/ 0 w 263"/>
                  <a:gd name="T5" fmla="*/ 105 h 138"/>
                  <a:gd name="T6" fmla="*/ 0 w 263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138">
                    <a:moveTo>
                      <a:pt x="263" y="138"/>
                    </a:moveTo>
                    <a:lnTo>
                      <a:pt x="263" y="105"/>
                    </a:lnTo>
                    <a:lnTo>
                      <a:pt x="0" y="10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4" name="Line 314">
                <a:extLst>
                  <a:ext uri="{FF2B5EF4-FFF2-40B4-BE49-F238E27FC236}">
                    <a16:creationId xmlns:a16="http://schemas.microsoft.com/office/drawing/2014/main" id="{210D29E1-0F80-6C72-239A-7F803DE4B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230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5" name="Line 315">
                <a:extLst>
                  <a:ext uri="{FF2B5EF4-FFF2-40B4-BE49-F238E27FC236}">
                    <a16:creationId xmlns:a16="http://schemas.microsoft.com/office/drawing/2014/main" id="{4D11B03C-AEDE-0A96-CEC3-AF417B891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249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6" name="Line 316">
                <a:extLst>
                  <a:ext uri="{FF2B5EF4-FFF2-40B4-BE49-F238E27FC236}">
                    <a16:creationId xmlns:a16="http://schemas.microsoft.com/office/drawing/2014/main" id="{78326D87-F1F9-B890-E221-236CE7041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6" y="3354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7" name="Freeform 317">
                <a:extLst>
                  <a:ext uri="{FF2B5EF4-FFF2-40B4-BE49-F238E27FC236}">
                    <a16:creationId xmlns:a16="http://schemas.microsoft.com/office/drawing/2014/main" id="{B32E2F49-7435-3BE3-EA39-90C5B5999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3307"/>
                <a:ext cx="48" cy="28"/>
              </a:xfrm>
              <a:custGeom>
                <a:avLst/>
                <a:gdLst>
                  <a:gd name="T0" fmla="*/ 0 w 48"/>
                  <a:gd name="T1" fmla="*/ 28 h 28"/>
                  <a:gd name="T2" fmla="*/ 0 w 48"/>
                  <a:gd name="T3" fmla="*/ 0 h 28"/>
                  <a:gd name="T4" fmla="*/ 48 w 48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8">
                    <a:moveTo>
                      <a:pt x="0" y="28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8" name="Freeform 318">
                <a:extLst>
                  <a:ext uri="{FF2B5EF4-FFF2-40B4-BE49-F238E27FC236}">
                    <a16:creationId xmlns:a16="http://schemas.microsoft.com/office/drawing/2014/main" id="{0A9A1ADF-F949-DEB2-2198-E7E11942E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3201"/>
                <a:ext cx="334" cy="134"/>
              </a:xfrm>
              <a:custGeom>
                <a:avLst/>
                <a:gdLst>
                  <a:gd name="T0" fmla="*/ 334 w 334"/>
                  <a:gd name="T1" fmla="*/ 134 h 134"/>
                  <a:gd name="T2" fmla="*/ 334 w 334"/>
                  <a:gd name="T3" fmla="*/ 106 h 134"/>
                  <a:gd name="T4" fmla="*/ 0 w 334"/>
                  <a:gd name="T5" fmla="*/ 106 h 134"/>
                  <a:gd name="T6" fmla="*/ 0 w 334"/>
                  <a:gd name="T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4" h="134">
                    <a:moveTo>
                      <a:pt x="334" y="134"/>
                    </a:moveTo>
                    <a:lnTo>
                      <a:pt x="334" y="106"/>
                    </a:lnTo>
                    <a:lnTo>
                      <a:pt x="0" y="106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9" name="Line 319">
                <a:extLst>
                  <a:ext uri="{FF2B5EF4-FFF2-40B4-BE49-F238E27FC236}">
                    <a16:creationId xmlns:a16="http://schemas.microsoft.com/office/drawing/2014/main" id="{A3803281-FB82-06AE-6746-B87FA0837B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335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0" name="Line 320">
                <a:extLst>
                  <a:ext uri="{FF2B5EF4-FFF2-40B4-BE49-F238E27FC236}">
                    <a16:creationId xmlns:a16="http://schemas.microsoft.com/office/drawing/2014/main" id="{D325F4DC-2C43-ABE3-8AB2-4D8FAE91D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354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1" name="Line 321">
                <a:extLst>
                  <a:ext uri="{FF2B5EF4-FFF2-40B4-BE49-F238E27FC236}">
                    <a16:creationId xmlns:a16="http://schemas.microsoft.com/office/drawing/2014/main" id="{65FA7F87-E10E-CA9A-4454-A9EF6E9B5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6" y="3464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2" name="Freeform 322">
                <a:extLst>
                  <a:ext uri="{FF2B5EF4-FFF2-40B4-BE49-F238E27FC236}">
                    <a16:creationId xmlns:a16="http://schemas.microsoft.com/office/drawing/2014/main" id="{CFB0F372-0251-828B-30B1-EC2E0A24A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3412"/>
                <a:ext cx="48" cy="33"/>
              </a:xfrm>
              <a:custGeom>
                <a:avLst/>
                <a:gdLst>
                  <a:gd name="T0" fmla="*/ 0 w 48"/>
                  <a:gd name="T1" fmla="*/ 33 h 33"/>
                  <a:gd name="T2" fmla="*/ 0 w 48"/>
                  <a:gd name="T3" fmla="*/ 0 h 33"/>
                  <a:gd name="T4" fmla="*/ 48 w 48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3">
                    <a:moveTo>
                      <a:pt x="0" y="33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3" name="Freeform 323">
                <a:extLst>
                  <a:ext uri="{FF2B5EF4-FFF2-40B4-BE49-F238E27FC236}">
                    <a16:creationId xmlns:a16="http://schemas.microsoft.com/office/drawing/2014/main" id="{856E283C-0979-0B69-1ECB-9D1901B9A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" y="3307"/>
                <a:ext cx="406" cy="138"/>
              </a:xfrm>
              <a:custGeom>
                <a:avLst/>
                <a:gdLst>
                  <a:gd name="T0" fmla="*/ 406 w 406"/>
                  <a:gd name="T1" fmla="*/ 138 h 138"/>
                  <a:gd name="T2" fmla="*/ 406 w 406"/>
                  <a:gd name="T3" fmla="*/ 105 h 138"/>
                  <a:gd name="T4" fmla="*/ 354 w 406"/>
                  <a:gd name="T5" fmla="*/ 105 h 138"/>
                  <a:gd name="T6" fmla="*/ 0 w 406"/>
                  <a:gd name="T7" fmla="*/ 105 h 138"/>
                  <a:gd name="T8" fmla="*/ 0 w 406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38">
                    <a:moveTo>
                      <a:pt x="406" y="138"/>
                    </a:moveTo>
                    <a:lnTo>
                      <a:pt x="406" y="105"/>
                    </a:lnTo>
                    <a:lnTo>
                      <a:pt x="354" y="105"/>
                    </a:lnTo>
                    <a:lnTo>
                      <a:pt x="0" y="10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4" name="Line 324">
                <a:extLst>
                  <a:ext uri="{FF2B5EF4-FFF2-40B4-BE49-F238E27FC236}">
                    <a16:creationId xmlns:a16="http://schemas.microsoft.com/office/drawing/2014/main" id="{883AD974-DB0D-2CCB-0021-1B0FBD981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445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5" name="Line 325">
                <a:extLst>
                  <a:ext uri="{FF2B5EF4-FFF2-40B4-BE49-F238E27FC236}">
                    <a16:creationId xmlns:a16="http://schemas.microsoft.com/office/drawing/2014/main" id="{0E9B4E37-7552-29D4-A161-2B89AED56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3464"/>
                <a:ext cx="72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6" name="Line 326">
                <a:extLst>
                  <a:ext uri="{FF2B5EF4-FFF2-40B4-BE49-F238E27FC236}">
                    <a16:creationId xmlns:a16="http://schemas.microsoft.com/office/drawing/2014/main" id="{13BE84F4-C0C9-03BE-CE24-A6CECE38E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6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7" name="Line 327">
                <a:extLst>
                  <a:ext uri="{FF2B5EF4-FFF2-40B4-BE49-F238E27FC236}">
                    <a16:creationId xmlns:a16="http://schemas.microsoft.com/office/drawing/2014/main" id="{7987A3CD-1FBA-86F3-E732-00E419783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8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8" name="Line 328">
                <a:extLst>
                  <a:ext uri="{FF2B5EF4-FFF2-40B4-BE49-F238E27FC236}">
                    <a16:creationId xmlns:a16="http://schemas.microsoft.com/office/drawing/2014/main" id="{F278DC73-0B66-0116-6412-453452836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0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9" name="Line 329">
                <a:extLst>
                  <a:ext uri="{FF2B5EF4-FFF2-40B4-BE49-F238E27FC236}">
                    <a16:creationId xmlns:a16="http://schemas.microsoft.com/office/drawing/2014/main" id="{E6EE4A57-02EA-A2B4-311C-ADA898515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1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0" name="Line 330">
                <a:extLst>
                  <a:ext uri="{FF2B5EF4-FFF2-40B4-BE49-F238E27FC236}">
                    <a16:creationId xmlns:a16="http://schemas.microsoft.com/office/drawing/2014/main" id="{E81C4B6E-2953-234B-6EEB-CC4C6207E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3" y="2595"/>
                <a:ext cx="1" cy="109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1" name="Line 331">
                <a:extLst>
                  <a:ext uri="{FF2B5EF4-FFF2-40B4-BE49-F238E27FC236}">
                    <a16:creationId xmlns:a16="http://schemas.microsoft.com/office/drawing/2014/main" id="{F654845C-BE1E-CA35-C84D-7546329F9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8" y="2771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2" name="Rectangle 332">
                <a:extLst>
                  <a:ext uri="{FF2B5EF4-FFF2-40B4-BE49-F238E27FC236}">
                    <a16:creationId xmlns:a16="http://schemas.microsoft.com/office/drawing/2014/main" id="{7A06D7E2-D244-2637-A27F-E1EABCD10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0" y="2805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3" name="Line 333">
                <a:extLst>
                  <a:ext uri="{FF2B5EF4-FFF2-40B4-BE49-F238E27FC236}">
                    <a16:creationId xmlns:a16="http://schemas.microsoft.com/office/drawing/2014/main" id="{8A905718-B4D8-7D70-023E-417E31F26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7" y="2685"/>
                <a:ext cx="23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4" name="Freeform 334">
                <a:extLst>
                  <a:ext uri="{FF2B5EF4-FFF2-40B4-BE49-F238E27FC236}">
                    <a16:creationId xmlns:a16="http://schemas.microsoft.com/office/drawing/2014/main" id="{B9067CBA-9812-4B88-C0B8-45D70DB30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" y="2724"/>
                <a:ext cx="33" cy="47"/>
              </a:xfrm>
              <a:custGeom>
                <a:avLst/>
                <a:gdLst>
                  <a:gd name="T0" fmla="*/ 0 w 33"/>
                  <a:gd name="T1" fmla="*/ 0 h 47"/>
                  <a:gd name="T2" fmla="*/ 33 w 33"/>
                  <a:gd name="T3" fmla="*/ 0 h 47"/>
                  <a:gd name="T4" fmla="*/ 33 w 3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7">
                    <a:moveTo>
                      <a:pt x="0" y="0"/>
                    </a:moveTo>
                    <a:lnTo>
                      <a:pt x="33" y="0"/>
                    </a:lnTo>
                    <a:lnTo>
                      <a:pt x="33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5" name="Freeform 335">
                <a:extLst>
                  <a:ext uri="{FF2B5EF4-FFF2-40B4-BE49-F238E27FC236}">
                    <a16:creationId xmlns:a16="http://schemas.microsoft.com/office/drawing/2014/main" id="{7FCE2EC8-93E4-11E8-6433-41EA597B0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" y="2518"/>
                <a:ext cx="33" cy="129"/>
              </a:xfrm>
              <a:custGeom>
                <a:avLst/>
                <a:gdLst>
                  <a:gd name="T0" fmla="*/ 33 w 33"/>
                  <a:gd name="T1" fmla="*/ 0 h 129"/>
                  <a:gd name="T2" fmla="*/ 33 w 33"/>
                  <a:gd name="T3" fmla="*/ 129 h 129"/>
                  <a:gd name="T4" fmla="*/ 0 w 33"/>
                  <a:gd name="T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29">
                    <a:moveTo>
                      <a:pt x="33" y="0"/>
                    </a:moveTo>
                    <a:lnTo>
                      <a:pt x="33" y="129"/>
                    </a:lnTo>
                    <a:lnTo>
                      <a:pt x="0" y="129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6" name="Line 336">
                <a:extLst>
                  <a:ext uri="{FF2B5EF4-FFF2-40B4-BE49-F238E27FC236}">
                    <a16:creationId xmlns:a16="http://schemas.microsoft.com/office/drawing/2014/main" id="{E6946068-3B4D-ED99-13FC-6F0FC8705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7" name="Line 337">
                <a:extLst>
                  <a:ext uri="{FF2B5EF4-FFF2-40B4-BE49-F238E27FC236}">
                    <a16:creationId xmlns:a16="http://schemas.microsoft.com/office/drawing/2014/main" id="{6D33680A-DCCE-A576-E195-13B2C5E66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8" name="Line 338">
                <a:extLst>
                  <a:ext uri="{FF2B5EF4-FFF2-40B4-BE49-F238E27FC236}">
                    <a16:creationId xmlns:a16="http://schemas.microsoft.com/office/drawing/2014/main" id="{817C445F-E663-23E1-F7EB-8261EEC0E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7" y="2685"/>
                <a:ext cx="28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9" name="Freeform 339">
                <a:extLst>
                  <a:ext uri="{FF2B5EF4-FFF2-40B4-BE49-F238E27FC236}">
                    <a16:creationId xmlns:a16="http://schemas.microsoft.com/office/drawing/2014/main" id="{ECCF612E-28FF-A574-A362-B8AFE6DAE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2724"/>
                <a:ext cx="34" cy="47"/>
              </a:xfrm>
              <a:custGeom>
                <a:avLst/>
                <a:gdLst>
                  <a:gd name="T0" fmla="*/ 0 w 34"/>
                  <a:gd name="T1" fmla="*/ 0 h 47"/>
                  <a:gd name="T2" fmla="*/ 34 w 34"/>
                  <a:gd name="T3" fmla="*/ 0 h 47"/>
                  <a:gd name="T4" fmla="*/ 34 w 3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7">
                    <a:moveTo>
                      <a:pt x="0" y="0"/>
                    </a:moveTo>
                    <a:lnTo>
                      <a:pt x="34" y="0"/>
                    </a:lnTo>
                    <a:lnTo>
                      <a:pt x="34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0" name="Freeform 340">
                <a:extLst>
                  <a:ext uri="{FF2B5EF4-FFF2-40B4-BE49-F238E27FC236}">
                    <a16:creationId xmlns:a16="http://schemas.microsoft.com/office/drawing/2014/main" id="{CE31BECE-4A52-BFC2-9ED1-47BCEFDCD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2446"/>
                <a:ext cx="34" cy="201"/>
              </a:xfrm>
              <a:custGeom>
                <a:avLst/>
                <a:gdLst>
                  <a:gd name="T0" fmla="*/ 34 w 34"/>
                  <a:gd name="T1" fmla="*/ 0 h 201"/>
                  <a:gd name="T2" fmla="*/ 34 w 34"/>
                  <a:gd name="T3" fmla="*/ 201 h 201"/>
                  <a:gd name="T4" fmla="*/ 0 w 34"/>
                  <a:gd name="T5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01">
                    <a:moveTo>
                      <a:pt x="34" y="0"/>
                    </a:moveTo>
                    <a:lnTo>
                      <a:pt x="34" y="201"/>
                    </a:lnTo>
                    <a:lnTo>
                      <a:pt x="0" y="201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1" name="Line 341">
                <a:extLst>
                  <a:ext uri="{FF2B5EF4-FFF2-40B4-BE49-F238E27FC236}">
                    <a16:creationId xmlns:a16="http://schemas.microsoft.com/office/drawing/2014/main" id="{459121CD-0FCE-6D62-29C3-5B23FC36A6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4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2" name="Line 342">
                <a:extLst>
                  <a:ext uri="{FF2B5EF4-FFF2-40B4-BE49-F238E27FC236}">
                    <a16:creationId xmlns:a16="http://schemas.microsoft.com/office/drawing/2014/main" id="{CBF2B70B-43C8-7945-4A2A-F375CDB6D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5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3" name="Line 343">
                <a:extLst>
                  <a:ext uri="{FF2B5EF4-FFF2-40B4-BE49-F238E27FC236}">
                    <a16:creationId xmlns:a16="http://schemas.microsoft.com/office/drawing/2014/main" id="{1BA161CD-359B-9400-59D9-175B21E98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6" y="2685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4" name="Freeform 344">
                <a:extLst>
                  <a:ext uri="{FF2B5EF4-FFF2-40B4-BE49-F238E27FC236}">
                    <a16:creationId xmlns:a16="http://schemas.microsoft.com/office/drawing/2014/main" id="{626CF545-FA5E-9017-7A8B-F9FD9B585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2724"/>
                <a:ext cx="34" cy="47"/>
              </a:xfrm>
              <a:custGeom>
                <a:avLst/>
                <a:gdLst>
                  <a:gd name="T0" fmla="*/ 0 w 34"/>
                  <a:gd name="T1" fmla="*/ 0 h 47"/>
                  <a:gd name="T2" fmla="*/ 34 w 34"/>
                  <a:gd name="T3" fmla="*/ 0 h 47"/>
                  <a:gd name="T4" fmla="*/ 34 w 3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7">
                    <a:moveTo>
                      <a:pt x="0" y="0"/>
                    </a:moveTo>
                    <a:lnTo>
                      <a:pt x="34" y="0"/>
                    </a:lnTo>
                    <a:lnTo>
                      <a:pt x="34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5" name="Freeform 345">
                <a:extLst>
                  <a:ext uri="{FF2B5EF4-FFF2-40B4-BE49-F238E27FC236}">
                    <a16:creationId xmlns:a16="http://schemas.microsoft.com/office/drawing/2014/main" id="{6194FAC9-53C1-EB5B-C71F-6B4843E05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2303"/>
                <a:ext cx="34" cy="344"/>
              </a:xfrm>
              <a:custGeom>
                <a:avLst/>
                <a:gdLst>
                  <a:gd name="T0" fmla="*/ 34 w 34"/>
                  <a:gd name="T1" fmla="*/ 0 h 344"/>
                  <a:gd name="T2" fmla="*/ 34 w 34"/>
                  <a:gd name="T3" fmla="*/ 344 h 344"/>
                  <a:gd name="T4" fmla="*/ 0 w 34"/>
                  <a:gd name="T5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344">
                    <a:moveTo>
                      <a:pt x="34" y="0"/>
                    </a:moveTo>
                    <a:lnTo>
                      <a:pt x="34" y="344"/>
                    </a:lnTo>
                    <a:lnTo>
                      <a:pt x="0" y="34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6" name="Line 346">
                <a:extLst>
                  <a:ext uri="{FF2B5EF4-FFF2-40B4-BE49-F238E27FC236}">
                    <a16:creationId xmlns:a16="http://schemas.microsoft.com/office/drawing/2014/main" id="{3370B013-4B96-6937-9CA7-C0724ACA4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9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7" name="Line 347">
                <a:extLst>
                  <a:ext uri="{FF2B5EF4-FFF2-40B4-BE49-F238E27FC236}">
                    <a16:creationId xmlns:a16="http://schemas.microsoft.com/office/drawing/2014/main" id="{52BBAF06-48D5-EFFE-B255-1FA46C311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8" name="Line 348">
                <a:extLst>
                  <a:ext uri="{FF2B5EF4-FFF2-40B4-BE49-F238E27FC236}">
                    <a16:creationId xmlns:a16="http://schemas.microsoft.com/office/drawing/2014/main" id="{09B824FF-1A6C-6384-3E75-954F3B831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1" y="2685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9" name="Freeform 349">
                <a:extLst>
                  <a:ext uri="{FF2B5EF4-FFF2-40B4-BE49-F238E27FC236}">
                    <a16:creationId xmlns:a16="http://schemas.microsoft.com/office/drawing/2014/main" id="{D2DC8AA9-2C0B-2F44-9AB3-9963E1F2F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2724"/>
                <a:ext cx="34" cy="47"/>
              </a:xfrm>
              <a:custGeom>
                <a:avLst/>
                <a:gdLst>
                  <a:gd name="T0" fmla="*/ 0 w 34"/>
                  <a:gd name="T1" fmla="*/ 0 h 47"/>
                  <a:gd name="T2" fmla="*/ 34 w 34"/>
                  <a:gd name="T3" fmla="*/ 0 h 47"/>
                  <a:gd name="T4" fmla="*/ 34 w 3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7">
                    <a:moveTo>
                      <a:pt x="0" y="0"/>
                    </a:moveTo>
                    <a:lnTo>
                      <a:pt x="34" y="0"/>
                    </a:lnTo>
                    <a:lnTo>
                      <a:pt x="34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0" name="Freeform 350">
                <a:extLst>
                  <a:ext uri="{FF2B5EF4-FFF2-40B4-BE49-F238E27FC236}">
                    <a16:creationId xmlns:a16="http://schemas.microsoft.com/office/drawing/2014/main" id="{3A8F9C79-8FFC-C432-39F2-3F0FC2A67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2231"/>
                <a:ext cx="34" cy="416"/>
              </a:xfrm>
              <a:custGeom>
                <a:avLst/>
                <a:gdLst>
                  <a:gd name="T0" fmla="*/ 34 w 34"/>
                  <a:gd name="T1" fmla="*/ 0 h 416"/>
                  <a:gd name="T2" fmla="*/ 34 w 34"/>
                  <a:gd name="T3" fmla="*/ 416 h 416"/>
                  <a:gd name="T4" fmla="*/ 0 w 34"/>
                  <a:gd name="T5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16">
                    <a:moveTo>
                      <a:pt x="34" y="0"/>
                    </a:moveTo>
                    <a:lnTo>
                      <a:pt x="34" y="416"/>
                    </a:lnTo>
                    <a:lnTo>
                      <a:pt x="0" y="416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1" name="Line 351">
                <a:extLst>
                  <a:ext uri="{FF2B5EF4-FFF2-40B4-BE49-F238E27FC236}">
                    <a16:creationId xmlns:a16="http://schemas.microsoft.com/office/drawing/2014/main" id="{D94004C9-75E3-90E1-2008-5712C4E0E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4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2" name="Line 352">
                <a:extLst>
                  <a:ext uri="{FF2B5EF4-FFF2-40B4-BE49-F238E27FC236}">
                    <a16:creationId xmlns:a16="http://schemas.microsoft.com/office/drawing/2014/main" id="{FCE00F8E-D4DA-653D-3662-93CB6C96C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5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3" name="Line 353">
                <a:extLst>
                  <a:ext uri="{FF2B5EF4-FFF2-40B4-BE49-F238E27FC236}">
                    <a16:creationId xmlns:a16="http://schemas.microsoft.com/office/drawing/2014/main" id="{BAA08841-17E2-CF79-4205-D2539D212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2810"/>
                <a:ext cx="1" cy="425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4" name="Line 354">
                <a:extLst>
                  <a:ext uri="{FF2B5EF4-FFF2-40B4-BE49-F238E27FC236}">
                    <a16:creationId xmlns:a16="http://schemas.microsoft.com/office/drawing/2014/main" id="{A8573596-5720-2F9C-3AC5-C09A92D65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3158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5" name="Freeform 355">
                <a:extLst>
                  <a:ext uri="{FF2B5EF4-FFF2-40B4-BE49-F238E27FC236}">
                    <a16:creationId xmlns:a16="http://schemas.microsoft.com/office/drawing/2014/main" id="{7E939018-EF27-51D1-2099-5B0B59AEB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3201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6" name="Freeform 356">
                <a:extLst>
                  <a:ext uri="{FF2B5EF4-FFF2-40B4-BE49-F238E27FC236}">
                    <a16:creationId xmlns:a16="http://schemas.microsoft.com/office/drawing/2014/main" id="{39EAA8B5-2939-FEEE-09E5-55EBF6DFF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3201"/>
                <a:ext cx="115" cy="34"/>
              </a:xfrm>
              <a:custGeom>
                <a:avLst/>
                <a:gdLst>
                  <a:gd name="T0" fmla="*/ 0 w 115"/>
                  <a:gd name="T1" fmla="*/ 34 h 34"/>
                  <a:gd name="T2" fmla="*/ 115 w 115"/>
                  <a:gd name="T3" fmla="*/ 34 h 34"/>
                  <a:gd name="T4" fmla="*/ 115 w 115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" h="34">
                    <a:moveTo>
                      <a:pt x="0" y="34"/>
                    </a:moveTo>
                    <a:lnTo>
                      <a:pt x="115" y="34"/>
                    </a:lnTo>
                    <a:lnTo>
                      <a:pt x="115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7" name="Line 357">
                <a:extLst>
                  <a:ext uri="{FF2B5EF4-FFF2-40B4-BE49-F238E27FC236}">
                    <a16:creationId xmlns:a16="http://schemas.microsoft.com/office/drawing/2014/main" id="{F5A8F815-91A8-AF9B-F39C-CDB3442C9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3201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8" name="Line 358">
                <a:extLst>
                  <a:ext uri="{FF2B5EF4-FFF2-40B4-BE49-F238E27FC236}">
                    <a16:creationId xmlns:a16="http://schemas.microsoft.com/office/drawing/2014/main" id="{9E85D36F-C309-133C-0B14-F7CB2287E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3182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9" name="Line 359">
                <a:extLst>
                  <a:ext uri="{FF2B5EF4-FFF2-40B4-BE49-F238E27FC236}">
                    <a16:creationId xmlns:a16="http://schemas.microsoft.com/office/drawing/2014/main" id="{2CD7C1FC-DCF1-BBFA-82F7-1D3285189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3053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0" name="Freeform 360">
                <a:extLst>
                  <a:ext uri="{FF2B5EF4-FFF2-40B4-BE49-F238E27FC236}">
                    <a16:creationId xmlns:a16="http://schemas.microsoft.com/office/drawing/2014/main" id="{82AD159B-8406-D837-0646-37BBED478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3096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1" name="Freeform 361">
                <a:extLst>
                  <a:ext uri="{FF2B5EF4-FFF2-40B4-BE49-F238E27FC236}">
                    <a16:creationId xmlns:a16="http://schemas.microsoft.com/office/drawing/2014/main" id="{A0D6FA5C-FABD-8BE1-3BD4-37FEB9635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" y="3096"/>
                <a:ext cx="187" cy="34"/>
              </a:xfrm>
              <a:custGeom>
                <a:avLst/>
                <a:gdLst>
                  <a:gd name="T0" fmla="*/ 0 w 187"/>
                  <a:gd name="T1" fmla="*/ 34 h 34"/>
                  <a:gd name="T2" fmla="*/ 187 w 187"/>
                  <a:gd name="T3" fmla="*/ 34 h 34"/>
                  <a:gd name="T4" fmla="*/ 187 w 187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7" h="34">
                    <a:moveTo>
                      <a:pt x="0" y="34"/>
                    </a:moveTo>
                    <a:lnTo>
                      <a:pt x="187" y="34"/>
                    </a:lnTo>
                    <a:lnTo>
                      <a:pt x="187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2" name="Line 362">
                <a:extLst>
                  <a:ext uri="{FF2B5EF4-FFF2-40B4-BE49-F238E27FC236}">
                    <a16:creationId xmlns:a16="http://schemas.microsoft.com/office/drawing/2014/main" id="{F0D56A70-46B0-7411-5FC6-A4AF50DE0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3096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3" name="Line 363">
                <a:extLst>
                  <a:ext uri="{FF2B5EF4-FFF2-40B4-BE49-F238E27FC236}">
                    <a16:creationId xmlns:a16="http://schemas.microsoft.com/office/drawing/2014/main" id="{BEC475BC-2C87-F800-D32F-0F82FE2A6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3077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4" name="Line 364">
                <a:extLst>
                  <a:ext uri="{FF2B5EF4-FFF2-40B4-BE49-F238E27FC236}">
                    <a16:creationId xmlns:a16="http://schemas.microsoft.com/office/drawing/2014/main" id="{3D06D819-678A-96CB-7A12-E837686ACA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2943"/>
                <a:ext cx="1" cy="29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5" name="Freeform 365">
                <a:extLst>
                  <a:ext uri="{FF2B5EF4-FFF2-40B4-BE49-F238E27FC236}">
                    <a16:creationId xmlns:a16="http://schemas.microsoft.com/office/drawing/2014/main" id="{A7811AC0-4142-BF75-C5A4-8CF7C0A52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991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6" name="Freeform 366">
                <a:extLst>
                  <a:ext uri="{FF2B5EF4-FFF2-40B4-BE49-F238E27FC236}">
                    <a16:creationId xmlns:a16="http://schemas.microsoft.com/office/drawing/2014/main" id="{23347978-624E-4B6C-E6AA-2C9595801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0" y="2991"/>
                <a:ext cx="258" cy="34"/>
              </a:xfrm>
              <a:custGeom>
                <a:avLst/>
                <a:gdLst>
                  <a:gd name="T0" fmla="*/ 0 w 258"/>
                  <a:gd name="T1" fmla="*/ 34 h 34"/>
                  <a:gd name="T2" fmla="*/ 258 w 258"/>
                  <a:gd name="T3" fmla="*/ 34 h 34"/>
                  <a:gd name="T4" fmla="*/ 258 w 258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8" h="34">
                    <a:moveTo>
                      <a:pt x="0" y="34"/>
                    </a:moveTo>
                    <a:lnTo>
                      <a:pt x="258" y="34"/>
                    </a:lnTo>
                    <a:lnTo>
                      <a:pt x="258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7" name="Line 367">
                <a:extLst>
                  <a:ext uri="{FF2B5EF4-FFF2-40B4-BE49-F238E27FC236}">
                    <a16:creationId xmlns:a16="http://schemas.microsoft.com/office/drawing/2014/main" id="{B073B3A0-ACD0-6CDE-D059-2A04034EF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991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8" name="Line 368">
                <a:extLst>
                  <a:ext uri="{FF2B5EF4-FFF2-40B4-BE49-F238E27FC236}">
                    <a16:creationId xmlns:a16="http://schemas.microsoft.com/office/drawing/2014/main" id="{41403569-CE44-6572-A347-B8A7A3DA5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972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9" name="Line 369">
                <a:extLst>
                  <a:ext uri="{FF2B5EF4-FFF2-40B4-BE49-F238E27FC236}">
                    <a16:creationId xmlns:a16="http://schemas.microsoft.com/office/drawing/2014/main" id="{E397DEFC-58A2-BDB1-9DA9-72B1CF1AC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2838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0" name="Freeform 370">
                <a:extLst>
                  <a:ext uri="{FF2B5EF4-FFF2-40B4-BE49-F238E27FC236}">
                    <a16:creationId xmlns:a16="http://schemas.microsoft.com/office/drawing/2014/main" id="{4E4386DB-0FEC-9F68-A7BF-C25AF31EC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886"/>
                <a:ext cx="48" cy="29"/>
              </a:xfrm>
              <a:custGeom>
                <a:avLst/>
                <a:gdLst>
                  <a:gd name="T0" fmla="*/ 0 w 48"/>
                  <a:gd name="T1" fmla="*/ 0 h 29"/>
                  <a:gd name="T2" fmla="*/ 0 w 48"/>
                  <a:gd name="T3" fmla="*/ 29 h 29"/>
                  <a:gd name="T4" fmla="*/ 48 w 48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29">
                    <a:moveTo>
                      <a:pt x="0" y="0"/>
                    </a:moveTo>
                    <a:lnTo>
                      <a:pt x="0" y="29"/>
                    </a:lnTo>
                    <a:lnTo>
                      <a:pt x="48" y="29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1" name="Freeform 371">
                <a:extLst>
                  <a:ext uri="{FF2B5EF4-FFF2-40B4-BE49-F238E27FC236}">
                    <a16:creationId xmlns:a16="http://schemas.microsoft.com/office/drawing/2014/main" id="{8401B51C-F151-510F-F25D-9935635D7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2886"/>
                <a:ext cx="330" cy="29"/>
              </a:xfrm>
              <a:custGeom>
                <a:avLst/>
                <a:gdLst>
                  <a:gd name="T0" fmla="*/ 0 w 330"/>
                  <a:gd name="T1" fmla="*/ 29 h 29"/>
                  <a:gd name="T2" fmla="*/ 330 w 330"/>
                  <a:gd name="T3" fmla="*/ 29 h 29"/>
                  <a:gd name="T4" fmla="*/ 330 w 330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29">
                    <a:moveTo>
                      <a:pt x="0" y="29"/>
                    </a:moveTo>
                    <a:lnTo>
                      <a:pt x="330" y="29"/>
                    </a:lnTo>
                    <a:lnTo>
                      <a:pt x="330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2" name="Line 372">
                <a:extLst>
                  <a:ext uri="{FF2B5EF4-FFF2-40B4-BE49-F238E27FC236}">
                    <a16:creationId xmlns:a16="http://schemas.microsoft.com/office/drawing/2014/main" id="{C36E5432-D544-7518-6D52-A45904858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886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3" name="Line 373">
                <a:extLst>
                  <a:ext uri="{FF2B5EF4-FFF2-40B4-BE49-F238E27FC236}">
                    <a16:creationId xmlns:a16="http://schemas.microsoft.com/office/drawing/2014/main" id="{1CBA52EB-E477-C584-2F30-60F34FD80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867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4" name="Line 374">
                <a:extLst>
                  <a:ext uri="{FF2B5EF4-FFF2-40B4-BE49-F238E27FC236}">
                    <a16:creationId xmlns:a16="http://schemas.microsoft.com/office/drawing/2014/main" id="{A53E928A-5F95-2504-D4BA-7281295C0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1" y="2733"/>
                <a:ext cx="1" cy="24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5" name="Freeform 375">
                <a:extLst>
                  <a:ext uri="{FF2B5EF4-FFF2-40B4-BE49-F238E27FC236}">
                    <a16:creationId xmlns:a16="http://schemas.microsoft.com/office/drawing/2014/main" id="{29F3F6A1-BAA6-B541-7173-E89225ACF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776"/>
                <a:ext cx="48" cy="34"/>
              </a:xfrm>
              <a:custGeom>
                <a:avLst/>
                <a:gdLst>
                  <a:gd name="T0" fmla="*/ 0 w 48"/>
                  <a:gd name="T1" fmla="*/ 0 h 34"/>
                  <a:gd name="T2" fmla="*/ 0 w 48"/>
                  <a:gd name="T3" fmla="*/ 34 h 34"/>
                  <a:gd name="T4" fmla="*/ 48 w 48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34">
                    <a:moveTo>
                      <a:pt x="0" y="0"/>
                    </a:moveTo>
                    <a:lnTo>
                      <a:pt x="0" y="34"/>
                    </a:lnTo>
                    <a:lnTo>
                      <a:pt x="48" y="34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6" name="Freeform 376">
                <a:extLst>
                  <a:ext uri="{FF2B5EF4-FFF2-40B4-BE49-F238E27FC236}">
                    <a16:creationId xmlns:a16="http://schemas.microsoft.com/office/drawing/2014/main" id="{BC12C490-8D4E-13C2-B778-642D4DC6E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6" y="2776"/>
                <a:ext cx="402" cy="34"/>
              </a:xfrm>
              <a:custGeom>
                <a:avLst/>
                <a:gdLst>
                  <a:gd name="T0" fmla="*/ 0 w 402"/>
                  <a:gd name="T1" fmla="*/ 34 h 34"/>
                  <a:gd name="T2" fmla="*/ 402 w 402"/>
                  <a:gd name="T3" fmla="*/ 34 h 34"/>
                  <a:gd name="T4" fmla="*/ 402 w 402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2" h="34">
                    <a:moveTo>
                      <a:pt x="0" y="34"/>
                    </a:moveTo>
                    <a:lnTo>
                      <a:pt x="402" y="34"/>
                    </a:lnTo>
                    <a:lnTo>
                      <a:pt x="402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7" name="Line 377">
                <a:extLst>
                  <a:ext uri="{FF2B5EF4-FFF2-40B4-BE49-F238E27FC236}">
                    <a16:creationId xmlns:a16="http://schemas.microsoft.com/office/drawing/2014/main" id="{ABB5FD05-E03A-5F6A-A10D-7C5F63D74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776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8" name="Line 378">
                <a:extLst>
                  <a:ext uri="{FF2B5EF4-FFF2-40B4-BE49-F238E27FC236}">
                    <a16:creationId xmlns:a16="http://schemas.microsoft.com/office/drawing/2014/main" id="{125BBC9F-E6FD-DA7C-9F10-6034D1E02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757"/>
                <a:ext cx="71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9" name="Line 379">
                <a:extLst>
                  <a:ext uri="{FF2B5EF4-FFF2-40B4-BE49-F238E27FC236}">
                    <a16:creationId xmlns:a16="http://schemas.microsoft.com/office/drawing/2014/main" id="{64EA9B25-6555-D174-797C-A2BEE890E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7" y="3025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0" name="Freeform 380">
                <a:extLst>
                  <a:ext uri="{FF2B5EF4-FFF2-40B4-BE49-F238E27FC236}">
                    <a16:creationId xmlns:a16="http://schemas.microsoft.com/office/drawing/2014/main" id="{24FC1100-6890-FA04-E6AF-800660237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4" y="2986"/>
                <a:ext cx="115" cy="72"/>
              </a:xfrm>
              <a:custGeom>
                <a:avLst/>
                <a:gdLst>
                  <a:gd name="T0" fmla="*/ 4 w 24"/>
                  <a:gd name="T1" fmla="*/ 8 h 15"/>
                  <a:gd name="T2" fmla="*/ 0 w 24"/>
                  <a:gd name="T3" fmla="*/ 0 h 15"/>
                  <a:gd name="T4" fmla="*/ 0 w 24"/>
                  <a:gd name="T5" fmla="*/ 0 h 15"/>
                  <a:gd name="T6" fmla="*/ 12 w 24"/>
                  <a:gd name="T7" fmla="*/ 5 h 15"/>
                  <a:gd name="T8" fmla="*/ 24 w 24"/>
                  <a:gd name="T9" fmla="*/ 8 h 15"/>
                  <a:gd name="T10" fmla="*/ 12 w 24"/>
                  <a:gd name="T11" fmla="*/ 10 h 15"/>
                  <a:gd name="T12" fmla="*/ 0 w 24"/>
                  <a:gd name="T13" fmla="*/ 15 h 15"/>
                  <a:gd name="T14" fmla="*/ 0 w 24"/>
                  <a:gd name="T15" fmla="*/ 15 h 15"/>
                  <a:gd name="T16" fmla="*/ 4 w 24"/>
                  <a:gd name="T1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6"/>
                      <a:pt x="20" y="7"/>
                      <a:pt x="24" y="8"/>
                    </a:cubicBezTo>
                    <a:cubicBezTo>
                      <a:pt x="20" y="8"/>
                      <a:pt x="16" y="9"/>
                      <a:pt x="12" y="1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1" name="Line 381">
                <a:extLst>
                  <a:ext uri="{FF2B5EF4-FFF2-40B4-BE49-F238E27FC236}">
                    <a16:creationId xmlns:a16="http://schemas.microsoft.com/office/drawing/2014/main" id="{E029A428-C443-8D6D-75BD-25FFF9B7A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03" y="3507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2" name="Line 382">
                <a:extLst>
                  <a:ext uri="{FF2B5EF4-FFF2-40B4-BE49-F238E27FC236}">
                    <a16:creationId xmlns:a16="http://schemas.microsoft.com/office/drawing/2014/main" id="{0481BCF7-09D0-640E-87F4-EDDF1B447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13" y="3421"/>
                <a:ext cx="1" cy="8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3" name="Freeform 383">
                <a:extLst>
                  <a:ext uri="{FF2B5EF4-FFF2-40B4-BE49-F238E27FC236}">
                    <a16:creationId xmlns:a16="http://schemas.microsoft.com/office/drawing/2014/main" id="{78B8E058-EF86-16D6-3A3E-FDAB08630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3335"/>
                <a:ext cx="71" cy="115"/>
              </a:xfrm>
              <a:custGeom>
                <a:avLst/>
                <a:gdLst>
                  <a:gd name="T0" fmla="*/ 7 w 15"/>
                  <a:gd name="T1" fmla="*/ 20 h 24"/>
                  <a:gd name="T2" fmla="*/ 15 w 15"/>
                  <a:gd name="T3" fmla="*/ 24 h 24"/>
                  <a:gd name="T4" fmla="*/ 15 w 15"/>
                  <a:gd name="T5" fmla="*/ 24 h 24"/>
                  <a:gd name="T6" fmla="*/ 10 w 15"/>
                  <a:gd name="T7" fmla="*/ 12 h 24"/>
                  <a:gd name="T8" fmla="*/ 7 w 15"/>
                  <a:gd name="T9" fmla="*/ 0 h 24"/>
                  <a:gd name="T10" fmla="*/ 5 w 15"/>
                  <a:gd name="T11" fmla="*/ 12 h 24"/>
                  <a:gd name="T12" fmla="*/ 0 w 15"/>
                  <a:gd name="T13" fmla="*/ 24 h 24"/>
                  <a:gd name="T14" fmla="*/ 0 w 15"/>
                  <a:gd name="T15" fmla="*/ 24 h 24"/>
                  <a:gd name="T16" fmla="*/ 7 w 1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4">
                    <a:moveTo>
                      <a:pt x="7" y="2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8"/>
                      <a:pt x="8" y="4"/>
                      <a:pt x="7" y="0"/>
                    </a:cubicBezTo>
                    <a:cubicBezTo>
                      <a:pt x="6" y="4"/>
                      <a:pt x="6" y="8"/>
                      <a:pt x="5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7" y="2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4" name="Line 384">
                <a:extLst>
                  <a:ext uri="{FF2B5EF4-FFF2-40B4-BE49-F238E27FC236}">
                    <a16:creationId xmlns:a16="http://schemas.microsoft.com/office/drawing/2014/main" id="{5BFC201A-62CA-00EC-270A-8FCBCA87B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3" y="2881"/>
                <a:ext cx="1" cy="426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5" name="Line 385">
                <a:extLst>
                  <a:ext uri="{FF2B5EF4-FFF2-40B4-BE49-F238E27FC236}">
                    <a16:creationId xmlns:a16="http://schemas.microsoft.com/office/drawing/2014/main" id="{F0153ED0-5F2B-55B9-F2C5-4F315DCEB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67" y="3096"/>
                <a:ext cx="86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6" name="Freeform 386">
                <a:extLst>
                  <a:ext uri="{FF2B5EF4-FFF2-40B4-BE49-F238E27FC236}">
                    <a16:creationId xmlns:a16="http://schemas.microsoft.com/office/drawing/2014/main" id="{8C071585-B487-438B-CD1E-BF0AECA3D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" y="3058"/>
                <a:ext cx="114" cy="72"/>
              </a:xfrm>
              <a:custGeom>
                <a:avLst/>
                <a:gdLst>
                  <a:gd name="T0" fmla="*/ 4 w 24"/>
                  <a:gd name="T1" fmla="*/ 8 h 15"/>
                  <a:gd name="T2" fmla="*/ 0 w 24"/>
                  <a:gd name="T3" fmla="*/ 15 h 15"/>
                  <a:gd name="T4" fmla="*/ 0 w 24"/>
                  <a:gd name="T5" fmla="*/ 15 h 15"/>
                  <a:gd name="T6" fmla="*/ 12 w 24"/>
                  <a:gd name="T7" fmla="*/ 11 h 15"/>
                  <a:gd name="T8" fmla="*/ 24 w 24"/>
                  <a:gd name="T9" fmla="*/ 8 h 15"/>
                  <a:gd name="T10" fmla="*/ 12 w 24"/>
                  <a:gd name="T11" fmla="*/ 5 h 15"/>
                  <a:gd name="T12" fmla="*/ 0 w 24"/>
                  <a:gd name="T13" fmla="*/ 0 h 15"/>
                  <a:gd name="T14" fmla="*/ 0 w 24"/>
                  <a:gd name="T15" fmla="*/ 1 h 15"/>
                  <a:gd name="T16" fmla="*/ 4 w 24"/>
                  <a:gd name="T17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4" y="8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6" y="10"/>
                      <a:pt x="20" y="9"/>
                      <a:pt x="24" y="8"/>
                    </a:cubicBezTo>
                    <a:cubicBezTo>
                      <a:pt x="20" y="7"/>
                      <a:pt x="16" y="6"/>
                      <a:pt x="12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7" name="Line 387">
                <a:extLst>
                  <a:ext uri="{FF2B5EF4-FFF2-40B4-BE49-F238E27FC236}">
                    <a16:creationId xmlns:a16="http://schemas.microsoft.com/office/drawing/2014/main" id="{661DE904-CFEC-6719-9FAB-22167F688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8" y="2771"/>
                <a:ext cx="425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8" name="Rectangle 388">
                <a:extLst>
                  <a:ext uri="{FF2B5EF4-FFF2-40B4-BE49-F238E27FC236}">
                    <a16:creationId xmlns:a16="http://schemas.microsoft.com/office/drawing/2014/main" id="{34BEBCCC-9912-D272-2614-2D1D9FBBE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" y="2805"/>
                <a:ext cx="669" cy="669"/>
              </a:xfrm>
              <a:prstGeom prst="rect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9" name="Line 389">
                <a:extLst>
                  <a:ext uri="{FF2B5EF4-FFF2-40B4-BE49-F238E27FC236}">
                    <a16:creationId xmlns:a16="http://schemas.microsoft.com/office/drawing/2014/main" id="{73A0B5A7-7533-5CE2-4735-7A7DAF258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" y="2685"/>
                <a:ext cx="23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0" name="Freeform 390">
                <a:extLst>
                  <a:ext uri="{FF2B5EF4-FFF2-40B4-BE49-F238E27FC236}">
                    <a16:creationId xmlns:a16="http://schemas.microsoft.com/office/drawing/2014/main" id="{F36DDC86-4C1F-3674-7701-ABB57C504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0" y="2724"/>
                <a:ext cx="33" cy="47"/>
              </a:xfrm>
              <a:custGeom>
                <a:avLst/>
                <a:gdLst>
                  <a:gd name="T0" fmla="*/ 0 w 33"/>
                  <a:gd name="T1" fmla="*/ 0 h 47"/>
                  <a:gd name="T2" fmla="*/ 33 w 33"/>
                  <a:gd name="T3" fmla="*/ 0 h 47"/>
                  <a:gd name="T4" fmla="*/ 33 w 33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7">
                    <a:moveTo>
                      <a:pt x="0" y="0"/>
                    </a:moveTo>
                    <a:lnTo>
                      <a:pt x="33" y="0"/>
                    </a:lnTo>
                    <a:lnTo>
                      <a:pt x="33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1" name="Freeform 391">
                <a:extLst>
                  <a:ext uri="{FF2B5EF4-FFF2-40B4-BE49-F238E27FC236}">
                    <a16:creationId xmlns:a16="http://schemas.microsoft.com/office/drawing/2014/main" id="{0DD6E99A-DBF4-DF65-3006-7986269D5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0" y="2518"/>
                <a:ext cx="133" cy="129"/>
              </a:xfrm>
              <a:custGeom>
                <a:avLst/>
                <a:gdLst>
                  <a:gd name="T0" fmla="*/ 0 w 133"/>
                  <a:gd name="T1" fmla="*/ 129 h 129"/>
                  <a:gd name="T2" fmla="*/ 33 w 133"/>
                  <a:gd name="T3" fmla="*/ 129 h 129"/>
                  <a:gd name="T4" fmla="*/ 33 w 133"/>
                  <a:gd name="T5" fmla="*/ 0 h 129"/>
                  <a:gd name="T6" fmla="*/ 133 w 133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9">
                    <a:moveTo>
                      <a:pt x="0" y="129"/>
                    </a:moveTo>
                    <a:lnTo>
                      <a:pt x="33" y="129"/>
                    </a:lnTo>
                    <a:lnTo>
                      <a:pt x="33" y="0"/>
                    </a:lnTo>
                    <a:lnTo>
                      <a:pt x="133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2" name="Line 392">
                <a:extLst>
                  <a:ext uri="{FF2B5EF4-FFF2-40B4-BE49-F238E27FC236}">
                    <a16:creationId xmlns:a16="http://schemas.microsoft.com/office/drawing/2014/main" id="{382BA90E-5F1C-27D8-B8C3-650242788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3" name="Line 393">
                <a:extLst>
                  <a:ext uri="{FF2B5EF4-FFF2-40B4-BE49-F238E27FC236}">
                    <a16:creationId xmlns:a16="http://schemas.microsoft.com/office/drawing/2014/main" id="{A273E42A-B345-70A6-2EAF-A0B19FA7A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4" name="Line 394">
                <a:extLst>
                  <a:ext uri="{FF2B5EF4-FFF2-40B4-BE49-F238E27FC236}">
                    <a16:creationId xmlns:a16="http://schemas.microsoft.com/office/drawing/2014/main" id="{8F2AAC11-6137-2B3D-7AFB-7BBC0A60C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1" y="2685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5" name="Freeform 395">
                <a:extLst>
                  <a:ext uri="{FF2B5EF4-FFF2-40B4-BE49-F238E27FC236}">
                    <a16:creationId xmlns:a16="http://schemas.microsoft.com/office/drawing/2014/main" id="{B90F0D1F-77EC-C309-3BDB-220345117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4" y="2724"/>
                <a:ext cx="34" cy="47"/>
              </a:xfrm>
              <a:custGeom>
                <a:avLst/>
                <a:gdLst>
                  <a:gd name="T0" fmla="*/ 0 w 34"/>
                  <a:gd name="T1" fmla="*/ 0 h 47"/>
                  <a:gd name="T2" fmla="*/ 34 w 34"/>
                  <a:gd name="T3" fmla="*/ 0 h 47"/>
                  <a:gd name="T4" fmla="*/ 34 w 3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7">
                    <a:moveTo>
                      <a:pt x="0" y="0"/>
                    </a:moveTo>
                    <a:lnTo>
                      <a:pt x="34" y="0"/>
                    </a:lnTo>
                    <a:lnTo>
                      <a:pt x="34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6" name="Freeform 396">
                <a:extLst>
                  <a:ext uri="{FF2B5EF4-FFF2-40B4-BE49-F238E27FC236}">
                    <a16:creationId xmlns:a16="http://schemas.microsoft.com/office/drawing/2014/main" id="{97A75B64-3D0E-7312-EADA-E12E31F75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4" y="2446"/>
                <a:ext cx="134" cy="201"/>
              </a:xfrm>
              <a:custGeom>
                <a:avLst/>
                <a:gdLst>
                  <a:gd name="T0" fmla="*/ 0 w 134"/>
                  <a:gd name="T1" fmla="*/ 201 h 201"/>
                  <a:gd name="T2" fmla="*/ 34 w 134"/>
                  <a:gd name="T3" fmla="*/ 201 h 201"/>
                  <a:gd name="T4" fmla="*/ 34 w 134"/>
                  <a:gd name="T5" fmla="*/ 0 h 201"/>
                  <a:gd name="T6" fmla="*/ 134 w 134"/>
                  <a:gd name="T7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201">
                    <a:moveTo>
                      <a:pt x="0" y="201"/>
                    </a:moveTo>
                    <a:lnTo>
                      <a:pt x="34" y="201"/>
                    </a:lnTo>
                    <a:lnTo>
                      <a:pt x="34" y="0"/>
                    </a:lnTo>
                    <a:lnTo>
                      <a:pt x="134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7" name="Line 397">
                <a:extLst>
                  <a:ext uri="{FF2B5EF4-FFF2-40B4-BE49-F238E27FC236}">
                    <a16:creationId xmlns:a16="http://schemas.microsoft.com/office/drawing/2014/main" id="{F80AF7BF-6751-0301-7D60-ADEC753FD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4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8" name="Line 398">
                <a:extLst>
                  <a:ext uri="{FF2B5EF4-FFF2-40B4-BE49-F238E27FC236}">
                    <a16:creationId xmlns:a16="http://schemas.microsoft.com/office/drawing/2014/main" id="{7315E34D-B25F-5D45-0C8C-B657EC9A7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9" name="Line 399">
                <a:extLst>
                  <a:ext uri="{FF2B5EF4-FFF2-40B4-BE49-F238E27FC236}">
                    <a16:creationId xmlns:a16="http://schemas.microsoft.com/office/drawing/2014/main" id="{2C0CB274-4FD8-E596-90A7-53D4A1646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2" y="2685"/>
                <a:ext cx="28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0" name="Freeform 400">
                <a:extLst>
                  <a:ext uri="{FF2B5EF4-FFF2-40B4-BE49-F238E27FC236}">
                    <a16:creationId xmlns:a16="http://schemas.microsoft.com/office/drawing/2014/main" id="{33ED93F9-E2A6-C256-8FE1-13E936704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2724"/>
                <a:ext cx="29" cy="47"/>
              </a:xfrm>
              <a:custGeom>
                <a:avLst/>
                <a:gdLst>
                  <a:gd name="T0" fmla="*/ 0 w 29"/>
                  <a:gd name="T1" fmla="*/ 0 h 47"/>
                  <a:gd name="T2" fmla="*/ 29 w 29"/>
                  <a:gd name="T3" fmla="*/ 0 h 47"/>
                  <a:gd name="T4" fmla="*/ 29 w 29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7">
                    <a:moveTo>
                      <a:pt x="0" y="0"/>
                    </a:moveTo>
                    <a:lnTo>
                      <a:pt x="29" y="0"/>
                    </a:lnTo>
                    <a:lnTo>
                      <a:pt x="29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1" name="Freeform 401">
                <a:extLst>
                  <a:ext uri="{FF2B5EF4-FFF2-40B4-BE49-F238E27FC236}">
                    <a16:creationId xmlns:a16="http://schemas.microsoft.com/office/drawing/2014/main" id="{8C6206BD-F653-2E2B-2CA8-581AA1C6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" y="2375"/>
                <a:ext cx="129" cy="272"/>
              </a:xfrm>
              <a:custGeom>
                <a:avLst/>
                <a:gdLst>
                  <a:gd name="T0" fmla="*/ 0 w 129"/>
                  <a:gd name="T1" fmla="*/ 272 h 272"/>
                  <a:gd name="T2" fmla="*/ 29 w 129"/>
                  <a:gd name="T3" fmla="*/ 272 h 272"/>
                  <a:gd name="T4" fmla="*/ 29 w 129"/>
                  <a:gd name="T5" fmla="*/ 0 h 272"/>
                  <a:gd name="T6" fmla="*/ 129 w 129"/>
                  <a:gd name="T7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272">
                    <a:moveTo>
                      <a:pt x="0" y="272"/>
                    </a:moveTo>
                    <a:lnTo>
                      <a:pt x="29" y="272"/>
                    </a:lnTo>
                    <a:lnTo>
                      <a:pt x="29" y="0"/>
                    </a:lnTo>
                    <a:lnTo>
                      <a:pt x="1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2" name="Line 402">
                <a:extLst>
                  <a:ext uri="{FF2B5EF4-FFF2-40B4-BE49-F238E27FC236}">
                    <a16:creationId xmlns:a16="http://schemas.microsoft.com/office/drawing/2014/main" id="{C7E40A67-1E9B-F97A-F36B-92F52D3A5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9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3" name="Line 403">
                <a:extLst>
                  <a:ext uri="{FF2B5EF4-FFF2-40B4-BE49-F238E27FC236}">
                    <a16:creationId xmlns:a16="http://schemas.microsoft.com/office/drawing/2014/main" id="{D22EC57F-6F0A-F905-AC90-FA7A03811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0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4" name="Line 404">
                <a:extLst>
                  <a:ext uri="{FF2B5EF4-FFF2-40B4-BE49-F238E27FC236}">
                    <a16:creationId xmlns:a16="http://schemas.microsoft.com/office/drawing/2014/main" id="{BA86050F-63E8-1C1F-A5F0-9E7D89D47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6" y="2685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5" name="Freeform 405">
                <a:extLst>
                  <a:ext uri="{FF2B5EF4-FFF2-40B4-BE49-F238E27FC236}">
                    <a16:creationId xmlns:a16="http://schemas.microsoft.com/office/drawing/2014/main" id="{D4508AEB-A43E-BF83-7122-6775F18AD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2724"/>
                <a:ext cx="29" cy="47"/>
              </a:xfrm>
              <a:custGeom>
                <a:avLst/>
                <a:gdLst>
                  <a:gd name="T0" fmla="*/ 0 w 29"/>
                  <a:gd name="T1" fmla="*/ 0 h 47"/>
                  <a:gd name="T2" fmla="*/ 29 w 29"/>
                  <a:gd name="T3" fmla="*/ 0 h 47"/>
                  <a:gd name="T4" fmla="*/ 29 w 29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7">
                    <a:moveTo>
                      <a:pt x="0" y="0"/>
                    </a:moveTo>
                    <a:lnTo>
                      <a:pt x="29" y="0"/>
                    </a:lnTo>
                    <a:lnTo>
                      <a:pt x="29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6" name="Freeform 406">
                <a:extLst>
                  <a:ext uri="{FF2B5EF4-FFF2-40B4-BE49-F238E27FC236}">
                    <a16:creationId xmlns:a16="http://schemas.microsoft.com/office/drawing/2014/main" id="{75792111-73D9-54C2-B61E-9E89ED97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" y="2303"/>
                <a:ext cx="129" cy="344"/>
              </a:xfrm>
              <a:custGeom>
                <a:avLst/>
                <a:gdLst>
                  <a:gd name="T0" fmla="*/ 0 w 129"/>
                  <a:gd name="T1" fmla="*/ 344 h 344"/>
                  <a:gd name="T2" fmla="*/ 29 w 129"/>
                  <a:gd name="T3" fmla="*/ 344 h 344"/>
                  <a:gd name="T4" fmla="*/ 29 w 129"/>
                  <a:gd name="T5" fmla="*/ 0 h 344"/>
                  <a:gd name="T6" fmla="*/ 129 w 129"/>
                  <a:gd name="T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" h="344">
                    <a:moveTo>
                      <a:pt x="0" y="344"/>
                    </a:moveTo>
                    <a:lnTo>
                      <a:pt x="29" y="344"/>
                    </a:lnTo>
                    <a:lnTo>
                      <a:pt x="29" y="0"/>
                    </a:lnTo>
                    <a:lnTo>
                      <a:pt x="129" y="0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7" name="Line 407">
                <a:extLst>
                  <a:ext uri="{FF2B5EF4-FFF2-40B4-BE49-F238E27FC236}">
                    <a16:creationId xmlns:a16="http://schemas.microsoft.com/office/drawing/2014/main" id="{20C05BA7-CB0F-A0BA-CA34-35E80E3573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4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8" name="Line 408">
                <a:extLst>
                  <a:ext uri="{FF2B5EF4-FFF2-40B4-BE49-F238E27FC236}">
                    <a16:creationId xmlns:a16="http://schemas.microsoft.com/office/drawing/2014/main" id="{DE59FCDF-584F-DBF0-7429-60D7FF4F7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5" y="2647"/>
                <a:ext cx="1" cy="77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9" name="Line 409">
                <a:extLst>
                  <a:ext uri="{FF2B5EF4-FFF2-40B4-BE49-F238E27FC236}">
                    <a16:creationId xmlns:a16="http://schemas.microsoft.com/office/drawing/2014/main" id="{27AE5CDC-42CD-5E0E-6DB0-614F284CC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1" y="2685"/>
                <a:ext cx="24" cy="1"/>
              </a:xfrm>
              <a:prstGeom prst="line">
                <a:avLst/>
              </a:prstGeom>
              <a:noFill/>
              <a:ln w="14288">
                <a:solidFill>
                  <a:srgbClr val="999999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90" name="Freeform 410">
                <a:extLst>
                  <a:ext uri="{FF2B5EF4-FFF2-40B4-BE49-F238E27FC236}">
                    <a16:creationId xmlns:a16="http://schemas.microsoft.com/office/drawing/2014/main" id="{8AA673A9-8BFA-9B61-01A5-415449839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2724"/>
                <a:ext cx="34" cy="47"/>
              </a:xfrm>
              <a:custGeom>
                <a:avLst/>
                <a:gdLst>
                  <a:gd name="T0" fmla="*/ 0 w 34"/>
                  <a:gd name="T1" fmla="*/ 0 h 47"/>
                  <a:gd name="T2" fmla="*/ 34 w 34"/>
                  <a:gd name="T3" fmla="*/ 0 h 47"/>
                  <a:gd name="T4" fmla="*/ 34 w 34"/>
                  <a:gd name="T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47">
                    <a:moveTo>
                      <a:pt x="0" y="0"/>
                    </a:moveTo>
                    <a:lnTo>
                      <a:pt x="34" y="0"/>
                    </a:lnTo>
                    <a:lnTo>
                      <a:pt x="34" y="47"/>
                    </a:lnTo>
                  </a:path>
                </a:pathLst>
              </a:custGeom>
              <a:noFill/>
              <a:ln w="14288" cap="flat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492" name="Freeform 412">
              <a:extLst>
                <a:ext uri="{FF2B5EF4-FFF2-40B4-BE49-F238E27FC236}">
                  <a16:creationId xmlns:a16="http://schemas.microsoft.com/office/drawing/2014/main" id="{F63DC447-8946-F6E4-74B4-20B2DEBC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2116"/>
              <a:ext cx="134" cy="416"/>
            </a:xfrm>
            <a:custGeom>
              <a:avLst/>
              <a:gdLst>
                <a:gd name="T0" fmla="*/ 0 w 134"/>
                <a:gd name="T1" fmla="*/ 416 h 416"/>
                <a:gd name="T2" fmla="*/ 34 w 134"/>
                <a:gd name="T3" fmla="*/ 416 h 416"/>
                <a:gd name="T4" fmla="*/ 34 w 134"/>
                <a:gd name="T5" fmla="*/ 0 h 416"/>
                <a:gd name="T6" fmla="*/ 134 w 134"/>
                <a:gd name="T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416">
                  <a:moveTo>
                    <a:pt x="0" y="416"/>
                  </a:moveTo>
                  <a:lnTo>
                    <a:pt x="34" y="416"/>
                  </a:lnTo>
                  <a:lnTo>
                    <a:pt x="34" y="0"/>
                  </a:lnTo>
                  <a:lnTo>
                    <a:pt x="13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3" name="Line 413">
              <a:extLst>
                <a:ext uri="{FF2B5EF4-FFF2-40B4-BE49-F238E27FC236}">
                  <a16:creationId xmlns:a16="http://schemas.microsoft.com/office/drawing/2014/main" id="{7DD5C8F5-366F-71D5-9D40-921D960C1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4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4" name="Line 414">
              <a:extLst>
                <a:ext uri="{FF2B5EF4-FFF2-40B4-BE49-F238E27FC236}">
                  <a16:creationId xmlns:a16="http://schemas.microsoft.com/office/drawing/2014/main" id="{E82DA422-22C2-C2B5-3373-45F42CC3F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5" name="Line 415">
              <a:extLst>
                <a:ext uri="{FF2B5EF4-FFF2-40B4-BE49-F238E27FC236}">
                  <a16:creationId xmlns:a16="http://schemas.microsoft.com/office/drawing/2014/main" id="{B50AD981-E987-9487-C292-CD6D5BEFD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8" y="2656"/>
              <a:ext cx="1" cy="8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6" name="Freeform 416">
              <a:extLst>
                <a:ext uri="{FF2B5EF4-FFF2-40B4-BE49-F238E27FC236}">
                  <a16:creationId xmlns:a16="http://schemas.microsoft.com/office/drawing/2014/main" id="{235DB653-6E56-492F-7E42-E2658E8EF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" y="2714"/>
              <a:ext cx="71" cy="114"/>
            </a:xfrm>
            <a:custGeom>
              <a:avLst/>
              <a:gdLst>
                <a:gd name="T0" fmla="*/ 7 w 15"/>
                <a:gd name="T1" fmla="*/ 4 h 24"/>
                <a:gd name="T2" fmla="*/ 0 w 15"/>
                <a:gd name="T3" fmla="*/ 0 h 24"/>
                <a:gd name="T4" fmla="*/ 0 w 15"/>
                <a:gd name="T5" fmla="*/ 0 h 24"/>
                <a:gd name="T6" fmla="*/ 5 w 15"/>
                <a:gd name="T7" fmla="*/ 12 h 24"/>
                <a:gd name="T8" fmla="*/ 7 w 15"/>
                <a:gd name="T9" fmla="*/ 24 h 24"/>
                <a:gd name="T10" fmla="*/ 10 w 15"/>
                <a:gd name="T11" fmla="*/ 12 h 24"/>
                <a:gd name="T12" fmla="*/ 15 w 15"/>
                <a:gd name="T13" fmla="*/ 0 h 24"/>
                <a:gd name="T14" fmla="*/ 15 w 15"/>
                <a:gd name="T15" fmla="*/ 0 h 24"/>
                <a:gd name="T16" fmla="*/ 7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6"/>
                    <a:pt x="7" y="20"/>
                    <a:pt x="7" y="24"/>
                  </a:cubicBezTo>
                  <a:cubicBezTo>
                    <a:pt x="8" y="20"/>
                    <a:pt x="9" y="16"/>
                    <a:pt x="10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7" name="Line 417">
              <a:extLst>
                <a:ext uri="{FF2B5EF4-FFF2-40B4-BE49-F238E27FC236}">
                  <a16:creationId xmlns:a16="http://schemas.microsoft.com/office/drawing/2014/main" id="{BE9BFF89-785B-5823-E711-981F55312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7" y="2838"/>
              <a:ext cx="1" cy="425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8" name="Line 418">
              <a:extLst>
                <a:ext uri="{FF2B5EF4-FFF2-40B4-BE49-F238E27FC236}">
                  <a16:creationId xmlns:a16="http://schemas.microsoft.com/office/drawing/2014/main" id="{6B0DF780-FF8F-6948-85AD-E1D7CC709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7" y="3053"/>
              <a:ext cx="8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99" name="Freeform 419">
              <a:extLst>
                <a:ext uri="{FF2B5EF4-FFF2-40B4-BE49-F238E27FC236}">
                  <a16:creationId xmlns:a16="http://schemas.microsoft.com/office/drawing/2014/main" id="{7814F5A3-43C1-9533-5E84-0F8270520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3015"/>
              <a:ext cx="115" cy="71"/>
            </a:xfrm>
            <a:custGeom>
              <a:avLst/>
              <a:gdLst>
                <a:gd name="T0" fmla="*/ 4 w 24"/>
                <a:gd name="T1" fmla="*/ 8 h 15"/>
                <a:gd name="T2" fmla="*/ 0 w 24"/>
                <a:gd name="T3" fmla="*/ 1 h 15"/>
                <a:gd name="T4" fmla="*/ 0 w 24"/>
                <a:gd name="T5" fmla="*/ 0 h 15"/>
                <a:gd name="T6" fmla="*/ 12 w 24"/>
                <a:gd name="T7" fmla="*/ 5 h 15"/>
                <a:gd name="T8" fmla="*/ 24 w 24"/>
                <a:gd name="T9" fmla="*/ 8 h 15"/>
                <a:gd name="T10" fmla="*/ 12 w 24"/>
                <a:gd name="T11" fmla="*/ 10 h 15"/>
                <a:gd name="T12" fmla="*/ 0 w 24"/>
                <a:gd name="T13" fmla="*/ 15 h 15"/>
                <a:gd name="T14" fmla="*/ 0 w 24"/>
                <a:gd name="T15" fmla="*/ 15 h 15"/>
                <a:gd name="T16" fmla="*/ 4 w 24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4" y="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6"/>
                    <a:pt x="20" y="7"/>
                    <a:pt x="24" y="8"/>
                  </a:cubicBezTo>
                  <a:cubicBezTo>
                    <a:pt x="20" y="9"/>
                    <a:pt x="16" y="10"/>
                    <a:pt x="12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0" name="Line 420">
              <a:extLst>
                <a:ext uri="{FF2B5EF4-FFF2-40B4-BE49-F238E27FC236}">
                  <a16:creationId xmlns:a16="http://schemas.microsoft.com/office/drawing/2014/main" id="{E48FDFA9-A6A3-D43E-2B9D-A7338851C6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3" y="3392"/>
              <a:ext cx="425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1" name="Line 421">
              <a:extLst>
                <a:ext uri="{FF2B5EF4-FFF2-40B4-BE49-F238E27FC236}">
                  <a16:creationId xmlns:a16="http://schemas.microsoft.com/office/drawing/2014/main" id="{31DC1E64-13FA-2AED-CC5D-3BAAE00841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3" y="3306"/>
              <a:ext cx="1" cy="8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2" name="Freeform 422">
              <a:extLst>
                <a:ext uri="{FF2B5EF4-FFF2-40B4-BE49-F238E27FC236}">
                  <a16:creationId xmlns:a16="http://schemas.microsoft.com/office/drawing/2014/main" id="{B2808350-04A2-290B-3CC7-C62D7503A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" y="3220"/>
              <a:ext cx="71" cy="115"/>
            </a:xfrm>
            <a:custGeom>
              <a:avLst/>
              <a:gdLst>
                <a:gd name="T0" fmla="*/ 7 w 15"/>
                <a:gd name="T1" fmla="*/ 20 h 24"/>
                <a:gd name="T2" fmla="*/ 15 w 15"/>
                <a:gd name="T3" fmla="*/ 24 h 24"/>
                <a:gd name="T4" fmla="*/ 15 w 15"/>
                <a:gd name="T5" fmla="*/ 24 h 24"/>
                <a:gd name="T6" fmla="*/ 10 w 15"/>
                <a:gd name="T7" fmla="*/ 12 h 24"/>
                <a:gd name="T8" fmla="*/ 7 w 15"/>
                <a:gd name="T9" fmla="*/ 0 h 24"/>
                <a:gd name="T10" fmla="*/ 5 w 15"/>
                <a:gd name="T11" fmla="*/ 12 h 24"/>
                <a:gd name="T12" fmla="*/ 0 w 15"/>
                <a:gd name="T13" fmla="*/ 24 h 24"/>
                <a:gd name="T14" fmla="*/ 0 w 15"/>
                <a:gd name="T15" fmla="*/ 24 h 24"/>
                <a:gd name="T16" fmla="*/ 7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20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8"/>
                    <a:pt x="8" y="4"/>
                    <a:pt x="7" y="0"/>
                  </a:cubicBezTo>
                  <a:cubicBezTo>
                    <a:pt x="7" y="4"/>
                    <a:pt x="6" y="8"/>
                    <a:pt x="5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3" name="Line 423">
              <a:extLst>
                <a:ext uri="{FF2B5EF4-FFF2-40B4-BE49-F238E27FC236}">
                  <a16:creationId xmlns:a16="http://schemas.microsoft.com/office/drawing/2014/main" id="{49E5F5C9-062F-8FAE-49DD-26F544535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2" y="2656"/>
              <a:ext cx="42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4" name="Line 424">
              <a:extLst>
                <a:ext uri="{FF2B5EF4-FFF2-40B4-BE49-F238E27FC236}">
                  <a16:creationId xmlns:a16="http://schemas.microsoft.com/office/drawing/2014/main" id="{6C10AA01-23E5-73C5-22CB-ED3762F9C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1" y="2570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5" name="Freeform 425">
              <a:extLst>
                <a:ext uri="{FF2B5EF4-FFF2-40B4-BE49-F238E27FC236}">
                  <a16:creationId xmlns:a16="http://schemas.microsoft.com/office/drawing/2014/main" id="{289124EE-64E8-5BB7-6D92-0BCC7E0B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" y="2609"/>
              <a:ext cx="34" cy="47"/>
            </a:xfrm>
            <a:custGeom>
              <a:avLst/>
              <a:gdLst>
                <a:gd name="T0" fmla="*/ 0 w 34"/>
                <a:gd name="T1" fmla="*/ 0 h 47"/>
                <a:gd name="T2" fmla="*/ 34 w 34"/>
                <a:gd name="T3" fmla="*/ 0 h 47"/>
                <a:gd name="T4" fmla="*/ 34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0" y="0"/>
                  </a:moveTo>
                  <a:lnTo>
                    <a:pt x="34" y="0"/>
                  </a:lnTo>
                  <a:lnTo>
                    <a:pt x="34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6" name="Freeform 426">
              <a:extLst>
                <a:ext uri="{FF2B5EF4-FFF2-40B4-BE49-F238E27FC236}">
                  <a16:creationId xmlns:a16="http://schemas.microsoft.com/office/drawing/2014/main" id="{32F9292C-9C34-B3A5-3D5C-E64871B96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" y="2403"/>
              <a:ext cx="134" cy="129"/>
            </a:xfrm>
            <a:custGeom>
              <a:avLst/>
              <a:gdLst>
                <a:gd name="T0" fmla="*/ 0 w 134"/>
                <a:gd name="T1" fmla="*/ 129 h 129"/>
                <a:gd name="T2" fmla="*/ 34 w 134"/>
                <a:gd name="T3" fmla="*/ 129 h 129"/>
                <a:gd name="T4" fmla="*/ 34 w 134"/>
                <a:gd name="T5" fmla="*/ 0 h 129"/>
                <a:gd name="T6" fmla="*/ 134 w 134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29">
                  <a:moveTo>
                    <a:pt x="0" y="129"/>
                  </a:moveTo>
                  <a:lnTo>
                    <a:pt x="34" y="129"/>
                  </a:lnTo>
                  <a:lnTo>
                    <a:pt x="34" y="0"/>
                  </a:lnTo>
                  <a:lnTo>
                    <a:pt x="13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7" name="Line 427">
              <a:extLst>
                <a:ext uri="{FF2B5EF4-FFF2-40B4-BE49-F238E27FC236}">
                  <a16:creationId xmlns:a16="http://schemas.microsoft.com/office/drawing/2014/main" id="{DF18E742-2997-0063-C1D8-59438CA04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4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8" name="Line 428">
              <a:extLst>
                <a:ext uri="{FF2B5EF4-FFF2-40B4-BE49-F238E27FC236}">
                  <a16:creationId xmlns:a16="http://schemas.microsoft.com/office/drawing/2014/main" id="{00AD9127-1332-3EC6-8AC9-0BD2C664F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5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09" name="Line 429">
              <a:extLst>
                <a:ext uri="{FF2B5EF4-FFF2-40B4-BE49-F238E27FC236}">
                  <a16:creationId xmlns:a16="http://schemas.microsoft.com/office/drawing/2014/main" id="{D33586DF-D540-82F0-4143-51506A7E0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" y="2570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0" name="Freeform 430">
              <a:extLst>
                <a:ext uri="{FF2B5EF4-FFF2-40B4-BE49-F238E27FC236}">
                  <a16:creationId xmlns:a16="http://schemas.microsoft.com/office/drawing/2014/main" id="{A23794DF-C92D-AC9B-88A2-9C80F44A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609"/>
              <a:ext cx="33" cy="47"/>
            </a:xfrm>
            <a:custGeom>
              <a:avLst/>
              <a:gdLst>
                <a:gd name="T0" fmla="*/ 0 w 33"/>
                <a:gd name="T1" fmla="*/ 0 h 47"/>
                <a:gd name="T2" fmla="*/ 33 w 33"/>
                <a:gd name="T3" fmla="*/ 0 h 47"/>
                <a:gd name="T4" fmla="*/ 33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0" y="0"/>
                  </a:moveTo>
                  <a:lnTo>
                    <a:pt x="33" y="0"/>
                  </a:lnTo>
                  <a:lnTo>
                    <a:pt x="33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1" name="Freeform 431">
              <a:extLst>
                <a:ext uri="{FF2B5EF4-FFF2-40B4-BE49-F238E27FC236}">
                  <a16:creationId xmlns:a16="http://schemas.microsoft.com/office/drawing/2014/main" id="{F1A350BC-CF01-1A97-9938-F7EE04CFD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2331"/>
              <a:ext cx="134" cy="201"/>
            </a:xfrm>
            <a:custGeom>
              <a:avLst/>
              <a:gdLst>
                <a:gd name="T0" fmla="*/ 0 w 134"/>
                <a:gd name="T1" fmla="*/ 201 h 201"/>
                <a:gd name="T2" fmla="*/ 33 w 134"/>
                <a:gd name="T3" fmla="*/ 201 h 201"/>
                <a:gd name="T4" fmla="*/ 33 w 134"/>
                <a:gd name="T5" fmla="*/ 0 h 201"/>
                <a:gd name="T6" fmla="*/ 134 w 134"/>
                <a:gd name="T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201">
                  <a:moveTo>
                    <a:pt x="0" y="201"/>
                  </a:moveTo>
                  <a:lnTo>
                    <a:pt x="33" y="201"/>
                  </a:lnTo>
                  <a:lnTo>
                    <a:pt x="33" y="0"/>
                  </a:lnTo>
                  <a:lnTo>
                    <a:pt x="13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2" name="Line 432">
              <a:extLst>
                <a:ext uri="{FF2B5EF4-FFF2-40B4-BE49-F238E27FC236}">
                  <a16:creationId xmlns:a16="http://schemas.microsoft.com/office/drawing/2014/main" id="{C57F08AF-31DF-EF60-3E60-B0E9E99B3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9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3" name="Line 433">
              <a:extLst>
                <a:ext uri="{FF2B5EF4-FFF2-40B4-BE49-F238E27FC236}">
                  <a16:creationId xmlns:a16="http://schemas.microsoft.com/office/drawing/2014/main" id="{E8939513-7284-13A7-83C8-B4498CAED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4" name="Line 434">
              <a:extLst>
                <a:ext uri="{FF2B5EF4-FFF2-40B4-BE49-F238E27FC236}">
                  <a16:creationId xmlns:a16="http://schemas.microsoft.com/office/drawing/2014/main" id="{D1DF636A-7388-7080-89A8-E9E07B936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6" y="2570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5" name="Freeform 435">
              <a:extLst>
                <a:ext uri="{FF2B5EF4-FFF2-40B4-BE49-F238E27FC236}">
                  <a16:creationId xmlns:a16="http://schemas.microsoft.com/office/drawing/2014/main" id="{407F15B5-EFE7-1BBF-63CF-6A8C6AB1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609"/>
              <a:ext cx="29" cy="47"/>
            </a:xfrm>
            <a:custGeom>
              <a:avLst/>
              <a:gdLst>
                <a:gd name="T0" fmla="*/ 0 w 29"/>
                <a:gd name="T1" fmla="*/ 0 h 47"/>
                <a:gd name="T2" fmla="*/ 29 w 29"/>
                <a:gd name="T3" fmla="*/ 0 h 47"/>
                <a:gd name="T4" fmla="*/ 29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0" y="0"/>
                  </a:moveTo>
                  <a:lnTo>
                    <a:pt x="29" y="0"/>
                  </a:lnTo>
                  <a:lnTo>
                    <a:pt x="29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6" name="Freeform 436">
              <a:extLst>
                <a:ext uri="{FF2B5EF4-FFF2-40B4-BE49-F238E27FC236}">
                  <a16:creationId xmlns:a16="http://schemas.microsoft.com/office/drawing/2014/main" id="{0B6524F5-BD72-3D62-7274-47D76EDAF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" y="2260"/>
              <a:ext cx="129" cy="272"/>
            </a:xfrm>
            <a:custGeom>
              <a:avLst/>
              <a:gdLst>
                <a:gd name="T0" fmla="*/ 0 w 129"/>
                <a:gd name="T1" fmla="*/ 272 h 272"/>
                <a:gd name="T2" fmla="*/ 29 w 129"/>
                <a:gd name="T3" fmla="*/ 272 h 272"/>
                <a:gd name="T4" fmla="*/ 29 w 129"/>
                <a:gd name="T5" fmla="*/ 0 h 272"/>
                <a:gd name="T6" fmla="*/ 129 w 129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72">
                  <a:moveTo>
                    <a:pt x="0" y="272"/>
                  </a:moveTo>
                  <a:lnTo>
                    <a:pt x="29" y="272"/>
                  </a:lnTo>
                  <a:lnTo>
                    <a:pt x="29" y="0"/>
                  </a:lnTo>
                  <a:lnTo>
                    <a:pt x="129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7" name="Line 437">
              <a:extLst>
                <a:ext uri="{FF2B5EF4-FFF2-40B4-BE49-F238E27FC236}">
                  <a16:creationId xmlns:a16="http://schemas.microsoft.com/office/drawing/2014/main" id="{68B5A767-93EB-749E-0787-0B45A76F2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8" name="Line 438">
              <a:extLst>
                <a:ext uri="{FF2B5EF4-FFF2-40B4-BE49-F238E27FC236}">
                  <a16:creationId xmlns:a16="http://schemas.microsoft.com/office/drawing/2014/main" id="{302AD4B0-595C-5146-8545-0411A3A1F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9" name="Line 439">
              <a:extLst>
                <a:ext uri="{FF2B5EF4-FFF2-40B4-BE49-F238E27FC236}">
                  <a16:creationId xmlns:a16="http://schemas.microsoft.com/office/drawing/2014/main" id="{F2536CD7-1DA6-4558-6DAC-F9A0FFA4F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" y="2570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0" name="Freeform 440">
              <a:extLst>
                <a:ext uri="{FF2B5EF4-FFF2-40B4-BE49-F238E27FC236}">
                  <a16:creationId xmlns:a16="http://schemas.microsoft.com/office/drawing/2014/main" id="{EF4BDFB2-8706-2B83-81F0-1187FC3A7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609"/>
              <a:ext cx="33" cy="47"/>
            </a:xfrm>
            <a:custGeom>
              <a:avLst/>
              <a:gdLst>
                <a:gd name="T0" fmla="*/ 0 w 33"/>
                <a:gd name="T1" fmla="*/ 0 h 47"/>
                <a:gd name="T2" fmla="*/ 33 w 33"/>
                <a:gd name="T3" fmla="*/ 0 h 47"/>
                <a:gd name="T4" fmla="*/ 33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0" y="0"/>
                  </a:moveTo>
                  <a:lnTo>
                    <a:pt x="33" y="0"/>
                  </a:lnTo>
                  <a:lnTo>
                    <a:pt x="33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1" name="Freeform 441">
              <a:extLst>
                <a:ext uri="{FF2B5EF4-FFF2-40B4-BE49-F238E27FC236}">
                  <a16:creationId xmlns:a16="http://schemas.microsoft.com/office/drawing/2014/main" id="{07FB04B0-AF58-951E-5EF0-D46FC158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" y="2188"/>
              <a:ext cx="134" cy="344"/>
            </a:xfrm>
            <a:custGeom>
              <a:avLst/>
              <a:gdLst>
                <a:gd name="T0" fmla="*/ 0 w 134"/>
                <a:gd name="T1" fmla="*/ 344 h 344"/>
                <a:gd name="T2" fmla="*/ 33 w 134"/>
                <a:gd name="T3" fmla="*/ 344 h 344"/>
                <a:gd name="T4" fmla="*/ 33 w 134"/>
                <a:gd name="T5" fmla="*/ 0 h 344"/>
                <a:gd name="T6" fmla="*/ 134 w 134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344">
                  <a:moveTo>
                    <a:pt x="0" y="344"/>
                  </a:moveTo>
                  <a:lnTo>
                    <a:pt x="33" y="344"/>
                  </a:lnTo>
                  <a:lnTo>
                    <a:pt x="33" y="0"/>
                  </a:lnTo>
                  <a:lnTo>
                    <a:pt x="13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2" name="Line 442">
              <a:extLst>
                <a:ext uri="{FF2B5EF4-FFF2-40B4-BE49-F238E27FC236}">
                  <a16:creationId xmlns:a16="http://schemas.microsoft.com/office/drawing/2014/main" id="{360C7D4F-28C6-8DF9-2EC2-74F8410B1A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4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3" name="Line 443">
              <a:extLst>
                <a:ext uri="{FF2B5EF4-FFF2-40B4-BE49-F238E27FC236}">
                  <a16:creationId xmlns:a16="http://schemas.microsoft.com/office/drawing/2014/main" id="{976FEC6D-6CE4-9238-AD95-47AE6D366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5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4" name="Line 444">
              <a:extLst>
                <a:ext uri="{FF2B5EF4-FFF2-40B4-BE49-F238E27FC236}">
                  <a16:creationId xmlns:a16="http://schemas.microsoft.com/office/drawing/2014/main" id="{7B0919B5-8114-A8A0-2F40-09EE42A38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6" y="2570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5" name="Freeform 445">
              <a:extLst>
                <a:ext uri="{FF2B5EF4-FFF2-40B4-BE49-F238E27FC236}">
                  <a16:creationId xmlns:a16="http://schemas.microsoft.com/office/drawing/2014/main" id="{CFA8C110-A52C-3F23-ABF5-C6B088F6F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609"/>
              <a:ext cx="33" cy="47"/>
            </a:xfrm>
            <a:custGeom>
              <a:avLst/>
              <a:gdLst>
                <a:gd name="T0" fmla="*/ 0 w 33"/>
                <a:gd name="T1" fmla="*/ 0 h 47"/>
                <a:gd name="T2" fmla="*/ 33 w 33"/>
                <a:gd name="T3" fmla="*/ 0 h 47"/>
                <a:gd name="T4" fmla="*/ 33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0" y="0"/>
                  </a:moveTo>
                  <a:lnTo>
                    <a:pt x="33" y="0"/>
                  </a:lnTo>
                  <a:lnTo>
                    <a:pt x="33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6" name="Freeform 446">
              <a:extLst>
                <a:ext uri="{FF2B5EF4-FFF2-40B4-BE49-F238E27FC236}">
                  <a16:creationId xmlns:a16="http://schemas.microsoft.com/office/drawing/2014/main" id="{C81DD6E4-A3D9-A27B-2B63-864B17A3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116"/>
              <a:ext cx="134" cy="416"/>
            </a:xfrm>
            <a:custGeom>
              <a:avLst/>
              <a:gdLst>
                <a:gd name="T0" fmla="*/ 0 w 134"/>
                <a:gd name="T1" fmla="*/ 416 h 416"/>
                <a:gd name="T2" fmla="*/ 33 w 134"/>
                <a:gd name="T3" fmla="*/ 416 h 416"/>
                <a:gd name="T4" fmla="*/ 33 w 134"/>
                <a:gd name="T5" fmla="*/ 0 h 416"/>
                <a:gd name="T6" fmla="*/ 134 w 134"/>
                <a:gd name="T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416">
                  <a:moveTo>
                    <a:pt x="0" y="416"/>
                  </a:moveTo>
                  <a:lnTo>
                    <a:pt x="33" y="416"/>
                  </a:lnTo>
                  <a:lnTo>
                    <a:pt x="33" y="0"/>
                  </a:lnTo>
                  <a:lnTo>
                    <a:pt x="13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7" name="Line 447">
              <a:extLst>
                <a:ext uri="{FF2B5EF4-FFF2-40B4-BE49-F238E27FC236}">
                  <a16:creationId xmlns:a16="http://schemas.microsoft.com/office/drawing/2014/main" id="{B1A32C61-DD6D-68F0-8F7F-ACE26CE50F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9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8" name="Line 448">
              <a:extLst>
                <a:ext uri="{FF2B5EF4-FFF2-40B4-BE49-F238E27FC236}">
                  <a16:creationId xmlns:a16="http://schemas.microsoft.com/office/drawing/2014/main" id="{76BA7936-6A43-21DC-A6B6-D3CF72CCF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" y="2532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9" name="Line 449">
              <a:extLst>
                <a:ext uri="{FF2B5EF4-FFF2-40B4-BE49-F238E27FC236}">
                  <a16:creationId xmlns:a16="http://schemas.microsoft.com/office/drawing/2014/main" id="{6960F10D-5AF0-0BB7-8107-BCC95CF43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3" y="2656"/>
              <a:ext cx="1" cy="8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0" name="Freeform 450">
              <a:extLst>
                <a:ext uri="{FF2B5EF4-FFF2-40B4-BE49-F238E27FC236}">
                  <a16:creationId xmlns:a16="http://schemas.microsoft.com/office/drawing/2014/main" id="{D15A02E3-27A1-2D72-F704-167EBC04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714"/>
              <a:ext cx="72" cy="114"/>
            </a:xfrm>
            <a:custGeom>
              <a:avLst/>
              <a:gdLst>
                <a:gd name="T0" fmla="*/ 7 w 15"/>
                <a:gd name="T1" fmla="*/ 4 h 24"/>
                <a:gd name="T2" fmla="*/ 0 w 15"/>
                <a:gd name="T3" fmla="*/ 0 h 24"/>
                <a:gd name="T4" fmla="*/ 0 w 15"/>
                <a:gd name="T5" fmla="*/ 0 h 24"/>
                <a:gd name="T6" fmla="*/ 5 w 15"/>
                <a:gd name="T7" fmla="*/ 12 h 24"/>
                <a:gd name="T8" fmla="*/ 7 w 15"/>
                <a:gd name="T9" fmla="*/ 24 h 24"/>
                <a:gd name="T10" fmla="*/ 10 w 15"/>
                <a:gd name="T11" fmla="*/ 12 h 24"/>
                <a:gd name="T12" fmla="*/ 15 w 15"/>
                <a:gd name="T13" fmla="*/ 0 h 24"/>
                <a:gd name="T14" fmla="*/ 15 w 15"/>
                <a:gd name="T15" fmla="*/ 0 h 24"/>
                <a:gd name="T16" fmla="*/ 7 w 1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6"/>
                    <a:pt x="6" y="20"/>
                    <a:pt x="7" y="24"/>
                  </a:cubicBezTo>
                  <a:cubicBezTo>
                    <a:pt x="8" y="20"/>
                    <a:pt x="9" y="16"/>
                    <a:pt x="10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1" name="Line 451">
              <a:extLst>
                <a:ext uri="{FF2B5EF4-FFF2-40B4-BE49-F238E27FC236}">
                  <a16:creationId xmlns:a16="http://schemas.microsoft.com/office/drawing/2014/main" id="{1F14D172-3485-7CB6-AEE1-BFC5E8BB95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08" y="3392"/>
              <a:ext cx="425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2" name="Line 452">
              <a:extLst>
                <a:ext uri="{FF2B5EF4-FFF2-40B4-BE49-F238E27FC236}">
                  <a16:creationId xmlns:a16="http://schemas.microsoft.com/office/drawing/2014/main" id="{86928304-3A96-46FA-BFD6-507032652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8" y="3306"/>
              <a:ext cx="1" cy="8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3" name="Freeform 453">
              <a:extLst>
                <a:ext uri="{FF2B5EF4-FFF2-40B4-BE49-F238E27FC236}">
                  <a16:creationId xmlns:a16="http://schemas.microsoft.com/office/drawing/2014/main" id="{03C9AD8F-1E85-D70D-C6C6-A24E58DC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3220"/>
              <a:ext cx="72" cy="115"/>
            </a:xfrm>
            <a:custGeom>
              <a:avLst/>
              <a:gdLst>
                <a:gd name="T0" fmla="*/ 7 w 15"/>
                <a:gd name="T1" fmla="*/ 20 h 24"/>
                <a:gd name="T2" fmla="*/ 15 w 15"/>
                <a:gd name="T3" fmla="*/ 24 h 24"/>
                <a:gd name="T4" fmla="*/ 15 w 15"/>
                <a:gd name="T5" fmla="*/ 24 h 24"/>
                <a:gd name="T6" fmla="*/ 10 w 15"/>
                <a:gd name="T7" fmla="*/ 12 h 24"/>
                <a:gd name="T8" fmla="*/ 7 w 15"/>
                <a:gd name="T9" fmla="*/ 0 h 24"/>
                <a:gd name="T10" fmla="*/ 5 w 15"/>
                <a:gd name="T11" fmla="*/ 12 h 24"/>
                <a:gd name="T12" fmla="*/ 0 w 15"/>
                <a:gd name="T13" fmla="*/ 24 h 24"/>
                <a:gd name="T14" fmla="*/ 0 w 15"/>
                <a:gd name="T15" fmla="*/ 24 h 24"/>
                <a:gd name="T16" fmla="*/ 7 w 1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7" y="20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8"/>
                    <a:pt x="8" y="4"/>
                    <a:pt x="7" y="0"/>
                  </a:cubicBezTo>
                  <a:cubicBezTo>
                    <a:pt x="6" y="4"/>
                    <a:pt x="6" y="8"/>
                    <a:pt x="5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4" name="Line 454">
              <a:extLst>
                <a:ext uri="{FF2B5EF4-FFF2-40B4-BE49-F238E27FC236}">
                  <a16:creationId xmlns:a16="http://schemas.microsoft.com/office/drawing/2014/main" id="{9F32863F-AFA8-FCD7-EC43-28E943824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7" y="2766"/>
              <a:ext cx="1" cy="42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5" name="Line 455">
              <a:extLst>
                <a:ext uri="{FF2B5EF4-FFF2-40B4-BE49-F238E27FC236}">
                  <a16:creationId xmlns:a16="http://schemas.microsoft.com/office/drawing/2014/main" id="{6BBE309F-979D-A5E8-FE88-729009156F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2819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6" name="Freeform 456">
              <a:extLst>
                <a:ext uri="{FF2B5EF4-FFF2-40B4-BE49-F238E27FC236}">
                  <a16:creationId xmlns:a16="http://schemas.microsoft.com/office/drawing/2014/main" id="{A77AAC2A-D59E-3C0C-C845-E0E4E7D6D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2766"/>
              <a:ext cx="48" cy="34"/>
            </a:xfrm>
            <a:custGeom>
              <a:avLst/>
              <a:gdLst>
                <a:gd name="T0" fmla="*/ 48 w 48"/>
                <a:gd name="T1" fmla="*/ 34 h 34"/>
                <a:gd name="T2" fmla="*/ 48 w 48"/>
                <a:gd name="T3" fmla="*/ 0 h 34"/>
                <a:gd name="T4" fmla="*/ 0 w 4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48" y="34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7" name="Freeform 457">
              <a:extLst>
                <a:ext uri="{FF2B5EF4-FFF2-40B4-BE49-F238E27FC236}">
                  <a16:creationId xmlns:a16="http://schemas.microsoft.com/office/drawing/2014/main" id="{43B75D01-3242-3B9E-1C29-27E08F8C4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5"/>
              <a:ext cx="114" cy="105"/>
            </a:xfrm>
            <a:custGeom>
              <a:avLst/>
              <a:gdLst>
                <a:gd name="T0" fmla="*/ 0 w 114"/>
                <a:gd name="T1" fmla="*/ 105 h 105"/>
                <a:gd name="T2" fmla="*/ 0 w 114"/>
                <a:gd name="T3" fmla="*/ 71 h 105"/>
                <a:gd name="T4" fmla="*/ 114 w 114"/>
                <a:gd name="T5" fmla="*/ 71 h 105"/>
                <a:gd name="T6" fmla="*/ 114 w 114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05">
                  <a:moveTo>
                    <a:pt x="0" y="105"/>
                  </a:moveTo>
                  <a:lnTo>
                    <a:pt x="0" y="71"/>
                  </a:lnTo>
                  <a:lnTo>
                    <a:pt x="114" y="71"/>
                  </a:lnTo>
                  <a:lnTo>
                    <a:pt x="11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8" name="Line 458">
              <a:extLst>
                <a:ext uri="{FF2B5EF4-FFF2-40B4-BE49-F238E27FC236}">
                  <a16:creationId xmlns:a16="http://schemas.microsoft.com/office/drawing/2014/main" id="{733BD708-0083-AD67-65D8-6AD63FA76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2800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39" name="Line 459">
              <a:extLst>
                <a:ext uri="{FF2B5EF4-FFF2-40B4-BE49-F238E27FC236}">
                  <a16:creationId xmlns:a16="http://schemas.microsoft.com/office/drawing/2014/main" id="{E1500880-E0A9-33CF-BFB8-ACE6E8BCF5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2819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0" name="Line 460">
              <a:extLst>
                <a:ext uri="{FF2B5EF4-FFF2-40B4-BE49-F238E27FC236}">
                  <a16:creationId xmlns:a16="http://schemas.microsoft.com/office/drawing/2014/main" id="{00C5BBBD-40D8-A98F-CEF7-0C490EADD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2924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1" name="Freeform 461">
              <a:extLst>
                <a:ext uri="{FF2B5EF4-FFF2-40B4-BE49-F238E27FC236}">
                  <a16:creationId xmlns:a16="http://schemas.microsoft.com/office/drawing/2014/main" id="{D361BE06-659F-BD10-75FD-D12286F74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2876"/>
              <a:ext cx="48" cy="29"/>
            </a:xfrm>
            <a:custGeom>
              <a:avLst/>
              <a:gdLst>
                <a:gd name="T0" fmla="*/ 48 w 48"/>
                <a:gd name="T1" fmla="*/ 29 h 29"/>
                <a:gd name="T2" fmla="*/ 48 w 48"/>
                <a:gd name="T3" fmla="*/ 0 h 29"/>
                <a:gd name="T4" fmla="*/ 0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48" y="29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2" name="Freeform 462">
              <a:extLst>
                <a:ext uri="{FF2B5EF4-FFF2-40B4-BE49-F238E27FC236}">
                  <a16:creationId xmlns:a16="http://schemas.microsoft.com/office/drawing/2014/main" id="{3806575C-8673-A6A4-B8F0-6C217FEA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800"/>
              <a:ext cx="186" cy="105"/>
            </a:xfrm>
            <a:custGeom>
              <a:avLst/>
              <a:gdLst>
                <a:gd name="T0" fmla="*/ 0 w 186"/>
                <a:gd name="T1" fmla="*/ 105 h 105"/>
                <a:gd name="T2" fmla="*/ 0 w 186"/>
                <a:gd name="T3" fmla="*/ 76 h 105"/>
                <a:gd name="T4" fmla="*/ 186 w 186"/>
                <a:gd name="T5" fmla="*/ 76 h 105"/>
                <a:gd name="T6" fmla="*/ 186 w 186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05">
                  <a:moveTo>
                    <a:pt x="0" y="105"/>
                  </a:moveTo>
                  <a:lnTo>
                    <a:pt x="0" y="76"/>
                  </a:lnTo>
                  <a:lnTo>
                    <a:pt x="186" y="76"/>
                  </a:lnTo>
                  <a:lnTo>
                    <a:pt x="186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3" name="Line 463">
              <a:extLst>
                <a:ext uri="{FF2B5EF4-FFF2-40B4-BE49-F238E27FC236}">
                  <a16:creationId xmlns:a16="http://schemas.microsoft.com/office/drawing/2014/main" id="{75F19A73-20C1-3F5E-9889-35CDB8D24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2905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4" name="Line 464">
              <a:extLst>
                <a:ext uri="{FF2B5EF4-FFF2-40B4-BE49-F238E27FC236}">
                  <a16:creationId xmlns:a16="http://schemas.microsoft.com/office/drawing/2014/main" id="{7394EA74-E081-F10A-7596-8A4BA5524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2924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5" name="Line 465">
              <a:extLst>
                <a:ext uri="{FF2B5EF4-FFF2-40B4-BE49-F238E27FC236}">
                  <a16:creationId xmlns:a16="http://schemas.microsoft.com/office/drawing/2014/main" id="{33F6B00C-ECEA-CDB2-3E0D-66763E324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3034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6" name="Freeform 466">
              <a:extLst>
                <a:ext uri="{FF2B5EF4-FFF2-40B4-BE49-F238E27FC236}">
                  <a16:creationId xmlns:a16="http://schemas.microsoft.com/office/drawing/2014/main" id="{9C5A648E-20D5-2737-B143-F27960908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2981"/>
              <a:ext cx="48" cy="29"/>
            </a:xfrm>
            <a:custGeom>
              <a:avLst/>
              <a:gdLst>
                <a:gd name="T0" fmla="*/ 48 w 48"/>
                <a:gd name="T1" fmla="*/ 29 h 29"/>
                <a:gd name="T2" fmla="*/ 48 w 48"/>
                <a:gd name="T3" fmla="*/ 0 h 29"/>
                <a:gd name="T4" fmla="*/ 0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48" y="29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7" name="Freeform 467">
              <a:extLst>
                <a:ext uri="{FF2B5EF4-FFF2-40B4-BE49-F238E27FC236}">
                  <a16:creationId xmlns:a16="http://schemas.microsoft.com/office/drawing/2014/main" id="{D943E7F3-7292-BAE6-BC66-F85E5463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910"/>
              <a:ext cx="258" cy="100"/>
            </a:xfrm>
            <a:custGeom>
              <a:avLst/>
              <a:gdLst>
                <a:gd name="T0" fmla="*/ 0 w 258"/>
                <a:gd name="T1" fmla="*/ 100 h 100"/>
                <a:gd name="T2" fmla="*/ 0 w 258"/>
                <a:gd name="T3" fmla="*/ 71 h 100"/>
                <a:gd name="T4" fmla="*/ 258 w 258"/>
                <a:gd name="T5" fmla="*/ 71 h 100"/>
                <a:gd name="T6" fmla="*/ 258 w 258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00">
                  <a:moveTo>
                    <a:pt x="0" y="100"/>
                  </a:moveTo>
                  <a:lnTo>
                    <a:pt x="0" y="71"/>
                  </a:lnTo>
                  <a:lnTo>
                    <a:pt x="258" y="71"/>
                  </a:lnTo>
                  <a:lnTo>
                    <a:pt x="25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8" name="Line 468">
              <a:extLst>
                <a:ext uri="{FF2B5EF4-FFF2-40B4-BE49-F238E27FC236}">
                  <a16:creationId xmlns:a16="http://schemas.microsoft.com/office/drawing/2014/main" id="{E6139C03-70A5-D2F5-9C46-BBE0EA380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010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49" name="Line 469">
              <a:extLst>
                <a:ext uri="{FF2B5EF4-FFF2-40B4-BE49-F238E27FC236}">
                  <a16:creationId xmlns:a16="http://schemas.microsoft.com/office/drawing/2014/main" id="{6C9CD821-4608-A657-051B-2F790C5B8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029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0" name="Line 470">
              <a:extLst>
                <a:ext uri="{FF2B5EF4-FFF2-40B4-BE49-F238E27FC236}">
                  <a16:creationId xmlns:a16="http://schemas.microsoft.com/office/drawing/2014/main" id="{9E9EC2C0-E3F2-9A01-389F-4696AF24D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3139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1" name="Freeform 471">
              <a:extLst>
                <a:ext uri="{FF2B5EF4-FFF2-40B4-BE49-F238E27FC236}">
                  <a16:creationId xmlns:a16="http://schemas.microsoft.com/office/drawing/2014/main" id="{987E29E2-7B23-DE18-D277-AFB17AEC8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3086"/>
              <a:ext cx="48" cy="34"/>
            </a:xfrm>
            <a:custGeom>
              <a:avLst/>
              <a:gdLst>
                <a:gd name="T0" fmla="*/ 48 w 48"/>
                <a:gd name="T1" fmla="*/ 34 h 34"/>
                <a:gd name="T2" fmla="*/ 48 w 48"/>
                <a:gd name="T3" fmla="*/ 0 h 34"/>
                <a:gd name="T4" fmla="*/ 0 w 4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48" y="34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2" name="Freeform 472">
              <a:extLst>
                <a:ext uri="{FF2B5EF4-FFF2-40B4-BE49-F238E27FC236}">
                  <a16:creationId xmlns:a16="http://schemas.microsoft.com/office/drawing/2014/main" id="{2B05778E-F751-10C3-3E87-91F1A61F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3015"/>
              <a:ext cx="329" cy="105"/>
            </a:xfrm>
            <a:custGeom>
              <a:avLst/>
              <a:gdLst>
                <a:gd name="T0" fmla="*/ 0 w 329"/>
                <a:gd name="T1" fmla="*/ 105 h 105"/>
                <a:gd name="T2" fmla="*/ 0 w 329"/>
                <a:gd name="T3" fmla="*/ 71 h 105"/>
                <a:gd name="T4" fmla="*/ 329 w 329"/>
                <a:gd name="T5" fmla="*/ 71 h 105"/>
                <a:gd name="T6" fmla="*/ 329 w 329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9" h="105">
                  <a:moveTo>
                    <a:pt x="0" y="105"/>
                  </a:moveTo>
                  <a:lnTo>
                    <a:pt x="0" y="71"/>
                  </a:lnTo>
                  <a:lnTo>
                    <a:pt x="329" y="71"/>
                  </a:lnTo>
                  <a:lnTo>
                    <a:pt x="329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3" name="Line 473">
              <a:extLst>
                <a:ext uri="{FF2B5EF4-FFF2-40B4-BE49-F238E27FC236}">
                  <a16:creationId xmlns:a16="http://schemas.microsoft.com/office/drawing/2014/main" id="{0C773D6E-B4D3-DE96-1E0B-2928DC892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120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4" name="Line 474">
              <a:extLst>
                <a:ext uri="{FF2B5EF4-FFF2-40B4-BE49-F238E27FC236}">
                  <a16:creationId xmlns:a16="http://schemas.microsoft.com/office/drawing/2014/main" id="{FEE2A92F-2D74-35E6-50D8-F4426C6052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139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5" name="Line 475">
              <a:extLst>
                <a:ext uri="{FF2B5EF4-FFF2-40B4-BE49-F238E27FC236}">
                  <a16:creationId xmlns:a16="http://schemas.microsoft.com/office/drawing/2014/main" id="{54C2F892-8FC1-FFA2-83A6-CBFE3CC04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3" y="3244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6" name="Freeform 476">
              <a:extLst>
                <a:ext uri="{FF2B5EF4-FFF2-40B4-BE49-F238E27FC236}">
                  <a16:creationId xmlns:a16="http://schemas.microsoft.com/office/drawing/2014/main" id="{2EE3449D-43A1-65A7-5E57-A0A66CA7B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" y="3192"/>
              <a:ext cx="48" cy="33"/>
            </a:xfrm>
            <a:custGeom>
              <a:avLst/>
              <a:gdLst>
                <a:gd name="T0" fmla="*/ 48 w 48"/>
                <a:gd name="T1" fmla="*/ 33 h 33"/>
                <a:gd name="T2" fmla="*/ 48 w 48"/>
                <a:gd name="T3" fmla="*/ 0 h 33"/>
                <a:gd name="T4" fmla="*/ 0 w 48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48" y="33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7" name="Freeform 477">
              <a:extLst>
                <a:ext uri="{FF2B5EF4-FFF2-40B4-BE49-F238E27FC236}">
                  <a16:creationId xmlns:a16="http://schemas.microsoft.com/office/drawing/2014/main" id="{763B5409-74D4-BE62-179F-51F4AFCC8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3120"/>
              <a:ext cx="401" cy="105"/>
            </a:xfrm>
            <a:custGeom>
              <a:avLst/>
              <a:gdLst>
                <a:gd name="T0" fmla="*/ 0 w 401"/>
                <a:gd name="T1" fmla="*/ 105 h 105"/>
                <a:gd name="T2" fmla="*/ 0 w 401"/>
                <a:gd name="T3" fmla="*/ 72 h 105"/>
                <a:gd name="T4" fmla="*/ 401 w 401"/>
                <a:gd name="T5" fmla="*/ 72 h 105"/>
                <a:gd name="T6" fmla="*/ 401 w 401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1" h="105">
                  <a:moveTo>
                    <a:pt x="0" y="105"/>
                  </a:moveTo>
                  <a:lnTo>
                    <a:pt x="0" y="72"/>
                  </a:lnTo>
                  <a:lnTo>
                    <a:pt x="401" y="72"/>
                  </a:lnTo>
                  <a:lnTo>
                    <a:pt x="401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8" name="Line 478">
              <a:extLst>
                <a:ext uri="{FF2B5EF4-FFF2-40B4-BE49-F238E27FC236}">
                  <a16:creationId xmlns:a16="http://schemas.microsoft.com/office/drawing/2014/main" id="{82E6A3D7-65A6-AE92-C1F0-42123E92E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225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9" name="Line 479">
              <a:extLst>
                <a:ext uri="{FF2B5EF4-FFF2-40B4-BE49-F238E27FC236}">
                  <a16:creationId xmlns:a16="http://schemas.microsoft.com/office/drawing/2014/main" id="{032457BF-5FC9-AA41-56BC-01DFE5DEB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5" y="3244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0" name="Line 480">
              <a:extLst>
                <a:ext uri="{FF2B5EF4-FFF2-40B4-BE49-F238E27FC236}">
                  <a16:creationId xmlns:a16="http://schemas.microsoft.com/office/drawing/2014/main" id="{F78A6014-3668-8745-2662-8D478E2E7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1" y="2981"/>
              <a:ext cx="8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1" name="Freeform 481">
              <a:extLst>
                <a:ext uri="{FF2B5EF4-FFF2-40B4-BE49-F238E27FC236}">
                  <a16:creationId xmlns:a16="http://schemas.microsoft.com/office/drawing/2014/main" id="{A55AF553-91A9-BC4F-803F-74FBDF9BC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" y="2943"/>
              <a:ext cx="115" cy="72"/>
            </a:xfrm>
            <a:custGeom>
              <a:avLst/>
              <a:gdLst>
                <a:gd name="T0" fmla="*/ 4 w 24"/>
                <a:gd name="T1" fmla="*/ 8 h 15"/>
                <a:gd name="T2" fmla="*/ 0 w 24"/>
                <a:gd name="T3" fmla="*/ 15 h 15"/>
                <a:gd name="T4" fmla="*/ 0 w 24"/>
                <a:gd name="T5" fmla="*/ 15 h 15"/>
                <a:gd name="T6" fmla="*/ 12 w 24"/>
                <a:gd name="T7" fmla="*/ 11 h 15"/>
                <a:gd name="T8" fmla="*/ 24 w 24"/>
                <a:gd name="T9" fmla="*/ 8 h 15"/>
                <a:gd name="T10" fmla="*/ 12 w 24"/>
                <a:gd name="T11" fmla="*/ 5 h 15"/>
                <a:gd name="T12" fmla="*/ 0 w 24"/>
                <a:gd name="T13" fmla="*/ 0 h 15"/>
                <a:gd name="T14" fmla="*/ 0 w 24"/>
                <a:gd name="T15" fmla="*/ 1 h 15"/>
                <a:gd name="T16" fmla="*/ 4 w 24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4" y="8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6" y="10"/>
                    <a:pt x="20" y="9"/>
                    <a:pt x="24" y="8"/>
                  </a:cubicBezTo>
                  <a:cubicBezTo>
                    <a:pt x="20" y="7"/>
                    <a:pt x="16" y="6"/>
                    <a:pt x="12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2" name="Line 482">
              <a:extLst>
                <a:ext uri="{FF2B5EF4-FFF2-40B4-BE49-F238E27FC236}">
                  <a16:creationId xmlns:a16="http://schemas.microsoft.com/office/drawing/2014/main" id="{A88EC2F1-8FF2-251C-CB5A-FB1A863C6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2766"/>
              <a:ext cx="1" cy="426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3" name="Line 483">
              <a:extLst>
                <a:ext uri="{FF2B5EF4-FFF2-40B4-BE49-F238E27FC236}">
                  <a16:creationId xmlns:a16="http://schemas.microsoft.com/office/drawing/2014/main" id="{342191D6-EE23-2177-3F43-21E1A8047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3115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4" name="Freeform 484">
              <a:extLst>
                <a:ext uri="{FF2B5EF4-FFF2-40B4-BE49-F238E27FC236}">
                  <a16:creationId xmlns:a16="http://schemas.microsoft.com/office/drawing/2014/main" id="{BD4F1D18-8454-F310-A0B5-DA5AFF0E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3158"/>
              <a:ext cx="48" cy="34"/>
            </a:xfrm>
            <a:custGeom>
              <a:avLst/>
              <a:gdLst>
                <a:gd name="T0" fmla="*/ 48 w 48"/>
                <a:gd name="T1" fmla="*/ 0 h 34"/>
                <a:gd name="T2" fmla="*/ 48 w 48"/>
                <a:gd name="T3" fmla="*/ 34 h 34"/>
                <a:gd name="T4" fmla="*/ 0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48" y="0"/>
                  </a:moveTo>
                  <a:lnTo>
                    <a:pt x="48" y="34"/>
                  </a:lnTo>
                  <a:lnTo>
                    <a:pt x="0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5" name="Freeform 485">
              <a:extLst>
                <a:ext uri="{FF2B5EF4-FFF2-40B4-BE49-F238E27FC236}">
                  <a16:creationId xmlns:a16="http://schemas.microsoft.com/office/drawing/2014/main" id="{F126AF2C-7957-E90C-6113-07AFE965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3158"/>
              <a:ext cx="129" cy="34"/>
            </a:xfrm>
            <a:custGeom>
              <a:avLst/>
              <a:gdLst>
                <a:gd name="T0" fmla="*/ 129 w 129"/>
                <a:gd name="T1" fmla="*/ 34 h 34"/>
                <a:gd name="T2" fmla="*/ 0 w 129"/>
                <a:gd name="T3" fmla="*/ 34 h 34"/>
                <a:gd name="T4" fmla="*/ 0 w 129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34">
                  <a:moveTo>
                    <a:pt x="129" y="34"/>
                  </a:moveTo>
                  <a:lnTo>
                    <a:pt x="0" y="34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6" name="Line 486">
              <a:extLst>
                <a:ext uri="{FF2B5EF4-FFF2-40B4-BE49-F238E27FC236}">
                  <a16:creationId xmlns:a16="http://schemas.microsoft.com/office/drawing/2014/main" id="{65415A9C-DD67-691D-EC48-3753F0A03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3158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7" name="Line 487">
              <a:extLst>
                <a:ext uri="{FF2B5EF4-FFF2-40B4-BE49-F238E27FC236}">
                  <a16:creationId xmlns:a16="http://schemas.microsoft.com/office/drawing/2014/main" id="{54045E96-76D7-52B4-0430-B17221161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3139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8" name="Line 488">
              <a:extLst>
                <a:ext uri="{FF2B5EF4-FFF2-40B4-BE49-F238E27FC236}">
                  <a16:creationId xmlns:a16="http://schemas.microsoft.com/office/drawing/2014/main" id="{1BB762D6-153E-96BA-D56E-DBA05BAF3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3005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9" name="Freeform 489">
              <a:extLst>
                <a:ext uri="{FF2B5EF4-FFF2-40B4-BE49-F238E27FC236}">
                  <a16:creationId xmlns:a16="http://schemas.microsoft.com/office/drawing/2014/main" id="{57024B17-C3A4-6DE2-0914-223A4040C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3053"/>
              <a:ext cx="48" cy="33"/>
            </a:xfrm>
            <a:custGeom>
              <a:avLst/>
              <a:gdLst>
                <a:gd name="T0" fmla="*/ 48 w 48"/>
                <a:gd name="T1" fmla="*/ 0 h 33"/>
                <a:gd name="T2" fmla="*/ 48 w 48"/>
                <a:gd name="T3" fmla="*/ 33 h 33"/>
                <a:gd name="T4" fmla="*/ 0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48" y="0"/>
                  </a:moveTo>
                  <a:lnTo>
                    <a:pt x="48" y="33"/>
                  </a:lnTo>
                  <a:lnTo>
                    <a:pt x="0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0" name="Freeform 490">
              <a:extLst>
                <a:ext uri="{FF2B5EF4-FFF2-40B4-BE49-F238E27FC236}">
                  <a16:creationId xmlns:a16="http://schemas.microsoft.com/office/drawing/2014/main" id="{181081D1-5DB6-993F-03C2-F6D83513C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3053"/>
              <a:ext cx="201" cy="33"/>
            </a:xfrm>
            <a:custGeom>
              <a:avLst/>
              <a:gdLst>
                <a:gd name="T0" fmla="*/ 201 w 201"/>
                <a:gd name="T1" fmla="*/ 33 h 33"/>
                <a:gd name="T2" fmla="*/ 0 w 201"/>
                <a:gd name="T3" fmla="*/ 33 h 33"/>
                <a:gd name="T4" fmla="*/ 0 w 201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33">
                  <a:moveTo>
                    <a:pt x="201" y="33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1" name="Line 491">
              <a:extLst>
                <a:ext uri="{FF2B5EF4-FFF2-40B4-BE49-F238E27FC236}">
                  <a16:creationId xmlns:a16="http://schemas.microsoft.com/office/drawing/2014/main" id="{6A550C11-3193-1EFB-41C1-E929323863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3053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2" name="Line 492">
              <a:extLst>
                <a:ext uri="{FF2B5EF4-FFF2-40B4-BE49-F238E27FC236}">
                  <a16:creationId xmlns:a16="http://schemas.microsoft.com/office/drawing/2014/main" id="{209D6189-C39E-8EF8-7B82-88128FC64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3034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3" name="Line 493">
              <a:extLst>
                <a:ext uri="{FF2B5EF4-FFF2-40B4-BE49-F238E27FC236}">
                  <a16:creationId xmlns:a16="http://schemas.microsoft.com/office/drawing/2014/main" id="{13285D67-252D-57CF-90A2-74A5F0C87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2900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4" name="Freeform 494">
              <a:extLst>
                <a:ext uri="{FF2B5EF4-FFF2-40B4-BE49-F238E27FC236}">
                  <a16:creationId xmlns:a16="http://schemas.microsoft.com/office/drawing/2014/main" id="{521D4259-B961-4179-9873-98C1C86C4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2948"/>
              <a:ext cx="48" cy="29"/>
            </a:xfrm>
            <a:custGeom>
              <a:avLst/>
              <a:gdLst>
                <a:gd name="T0" fmla="*/ 48 w 48"/>
                <a:gd name="T1" fmla="*/ 0 h 29"/>
                <a:gd name="T2" fmla="*/ 48 w 48"/>
                <a:gd name="T3" fmla="*/ 29 h 29"/>
                <a:gd name="T4" fmla="*/ 0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48" y="0"/>
                  </a:moveTo>
                  <a:lnTo>
                    <a:pt x="48" y="29"/>
                  </a:lnTo>
                  <a:lnTo>
                    <a:pt x="0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5" name="Freeform 495">
              <a:extLst>
                <a:ext uri="{FF2B5EF4-FFF2-40B4-BE49-F238E27FC236}">
                  <a16:creationId xmlns:a16="http://schemas.microsoft.com/office/drawing/2014/main" id="{FD7B0D91-FEAA-D0F3-776B-56B5060D6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2948"/>
              <a:ext cx="272" cy="29"/>
            </a:xfrm>
            <a:custGeom>
              <a:avLst/>
              <a:gdLst>
                <a:gd name="T0" fmla="*/ 272 w 272"/>
                <a:gd name="T1" fmla="*/ 29 h 29"/>
                <a:gd name="T2" fmla="*/ 0 w 272"/>
                <a:gd name="T3" fmla="*/ 29 h 29"/>
                <a:gd name="T4" fmla="*/ 0 w 27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2" h="29">
                  <a:moveTo>
                    <a:pt x="272" y="29"/>
                  </a:move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6" name="Line 496">
              <a:extLst>
                <a:ext uri="{FF2B5EF4-FFF2-40B4-BE49-F238E27FC236}">
                  <a16:creationId xmlns:a16="http://schemas.microsoft.com/office/drawing/2014/main" id="{8F4055A4-80EE-B622-E31A-28BE60C768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948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7" name="Line 497">
              <a:extLst>
                <a:ext uri="{FF2B5EF4-FFF2-40B4-BE49-F238E27FC236}">
                  <a16:creationId xmlns:a16="http://schemas.microsoft.com/office/drawing/2014/main" id="{8125B99D-913A-C2B6-4941-C853D7036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929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8" name="Line 498">
              <a:extLst>
                <a:ext uri="{FF2B5EF4-FFF2-40B4-BE49-F238E27FC236}">
                  <a16:creationId xmlns:a16="http://schemas.microsoft.com/office/drawing/2014/main" id="{688A3CC6-BC42-DC08-7F0D-1F5C2AA68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2795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9" name="Freeform 499">
              <a:extLst>
                <a:ext uri="{FF2B5EF4-FFF2-40B4-BE49-F238E27FC236}">
                  <a16:creationId xmlns:a16="http://schemas.microsoft.com/office/drawing/2014/main" id="{F827534E-B222-D94C-BD86-8874B0381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2838"/>
              <a:ext cx="48" cy="33"/>
            </a:xfrm>
            <a:custGeom>
              <a:avLst/>
              <a:gdLst>
                <a:gd name="T0" fmla="*/ 48 w 48"/>
                <a:gd name="T1" fmla="*/ 0 h 33"/>
                <a:gd name="T2" fmla="*/ 48 w 48"/>
                <a:gd name="T3" fmla="*/ 33 h 33"/>
                <a:gd name="T4" fmla="*/ 0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48" y="0"/>
                  </a:moveTo>
                  <a:lnTo>
                    <a:pt x="48" y="33"/>
                  </a:lnTo>
                  <a:lnTo>
                    <a:pt x="0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0" name="Freeform 500">
              <a:extLst>
                <a:ext uri="{FF2B5EF4-FFF2-40B4-BE49-F238E27FC236}">
                  <a16:creationId xmlns:a16="http://schemas.microsoft.com/office/drawing/2014/main" id="{F8E55130-4C35-2247-5530-13C6B7560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2838"/>
              <a:ext cx="344" cy="33"/>
            </a:xfrm>
            <a:custGeom>
              <a:avLst/>
              <a:gdLst>
                <a:gd name="T0" fmla="*/ 344 w 344"/>
                <a:gd name="T1" fmla="*/ 33 h 33"/>
                <a:gd name="T2" fmla="*/ 0 w 344"/>
                <a:gd name="T3" fmla="*/ 33 h 33"/>
                <a:gd name="T4" fmla="*/ 0 w 344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4" h="33">
                  <a:moveTo>
                    <a:pt x="344" y="33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1" name="Line 501">
              <a:extLst>
                <a:ext uri="{FF2B5EF4-FFF2-40B4-BE49-F238E27FC236}">
                  <a16:creationId xmlns:a16="http://schemas.microsoft.com/office/drawing/2014/main" id="{83A8202D-8979-C3C5-EAAA-859804B3A7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838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2" name="Line 502">
              <a:extLst>
                <a:ext uri="{FF2B5EF4-FFF2-40B4-BE49-F238E27FC236}">
                  <a16:creationId xmlns:a16="http://schemas.microsoft.com/office/drawing/2014/main" id="{DDE160FD-0A94-FAFB-248D-2E0F9F562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819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3" name="Line 503">
              <a:extLst>
                <a:ext uri="{FF2B5EF4-FFF2-40B4-BE49-F238E27FC236}">
                  <a16:creationId xmlns:a16="http://schemas.microsoft.com/office/drawing/2014/main" id="{741977F7-3B1D-59FA-9F10-F6258524E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2690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4" name="Freeform 504">
              <a:extLst>
                <a:ext uri="{FF2B5EF4-FFF2-40B4-BE49-F238E27FC236}">
                  <a16:creationId xmlns:a16="http://schemas.microsoft.com/office/drawing/2014/main" id="{549CE508-A32D-44D2-BD8B-3B3CE27B4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2733"/>
              <a:ext cx="48" cy="33"/>
            </a:xfrm>
            <a:custGeom>
              <a:avLst/>
              <a:gdLst>
                <a:gd name="T0" fmla="*/ 48 w 48"/>
                <a:gd name="T1" fmla="*/ 0 h 33"/>
                <a:gd name="T2" fmla="*/ 48 w 48"/>
                <a:gd name="T3" fmla="*/ 33 h 33"/>
                <a:gd name="T4" fmla="*/ 0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48" y="0"/>
                  </a:moveTo>
                  <a:lnTo>
                    <a:pt x="48" y="33"/>
                  </a:lnTo>
                  <a:lnTo>
                    <a:pt x="0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5" name="Freeform 505">
              <a:extLst>
                <a:ext uri="{FF2B5EF4-FFF2-40B4-BE49-F238E27FC236}">
                  <a16:creationId xmlns:a16="http://schemas.microsoft.com/office/drawing/2014/main" id="{A95C9914-4ADA-DBC0-FEB3-D878DB06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2733"/>
              <a:ext cx="416" cy="33"/>
            </a:xfrm>
            <a:custGeom>
              <a:avLst/>
              <a:gdLst>
                <a:gd name="T0" fmla="*/ 416 w 416"/>
                <a:gd name="T1" fmla="*/ 33 h 33"/>
                <a:gd name="T2" fmla="*/ 0 w 416"/>
                <a:gd name="T3" fmla="*/ 33 h 33"/>
                <a:gd name="T4" fmla="*/ 0 w 41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6" h="33">
                  <a:moveTo>
                    <a:pt x="416" y="33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6" name="Line 506">
              <a:extLst>
                <a:ext uri="{FF2B5EF4-FFF2-40B4-BE49-F238E27FC236}">
                  <a16:creationId xmlns:a16="http://schemas.microsoft.com/office/drawing/2014/main" id="{28F802B0-F7CC-3C55-FF88-A6BE3A1F1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733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7" name="Line 507">
              <a:extLst>
                <a:ext uri="{FF2B5EF4-FFF2-40B4-BE49-F238E27FC236}">
                  <a16:creationId xmlns:a16="http://schemas.microsoft.com/office/drawing/2014/main" id="{12E60A8A-2A2D-7829-DDD1-96C898D43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714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8" name="Line 508">
              <a:extLst>
                <a:ext uri="{FF2B5EF4-FFF2-40B4-BE49-F238E27FC236}">
                  <a16:creationId xmlns:a16="http://schemas.microsoft.com/office/drawing/2014/main" id="{5160B873-4BBC-40D1-2776-FD4B40C4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7" y="2977"/>
              <a:ext cx="8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9" name="Freeform 509">
              <a:extLst>
                <a:ext uri="{FF2B5EF4-FFF2-40B4-BE49-F238E27FC236}">
                  <a16:creationId xmlns:a16="http://schemas.microsoft.com/office/drawing/2014/main" id="{CFFF4E69-E8C3-8F29-D32F-0964853B5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2943"/>
              <a:ext cx="114" cy="72"/>
            </a:xfrm>
            <a:custGeom>
              <a:avLst/>
              <a:gdLst>
                <a:gd name="T0" fmla="*/ 5 w 24"/>
                <a:gd name="T1" fmla="*/ 7 h 15"/>
                <a:gd name="T2" fmla="*/ 0 w 24"/>
                <a:gd name="T3" fmla="*/ 0 h 15"/>
                <a:gd name="T4" fmla="*/ 0 w 24"/>
                <a:gd name="T5" fmla="*/ 0 h 15"/>
                <a:gd name="T6" fmla="*/ 12 w 24"/>
                <a:gd name="T7" fmla="*/ 5 h 15"/>
                <a:gd name="T8" fmla="*/ 24 w 24"/>
                <a:gd name="T9" fmla="*/ 7 h 15"/>
                <a:gd name="T10" fmla="*/ 12 w 24"/>
                <a:gd name="T11" fmla="*/ 10 h 15"/>
                <a:gd name="T12" fmla="*/ 0 w 24"/>
                <a:gd name="T13" fmla="*/ 15 h 15"/>
                <a:gd name="T14" fmla="*/ 0 w 24"/>
                <a:gd name="T15" fmla="*/ 15 h 15"/>
                <a:gd name="T16" fmla="*/ 5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5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6"/>
                    <a:pt x="20" y="6"/>
                    <a:pt x="24" y="7"/>
                  </a:cubicBezTo>
                  <a:cubicBezTo>
                    <a:pt x="20" y="8"/>
                    <a:pt x="16" y="9"/>
                    <a:pt x="12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0" name="Rectangle 510">
              <a:extLst>
                <a:ext uri="{FF2B5EF4-FFF2-40B4-BE49-F238E27FC236}">
                  <a16:creationId xmlns:a16="http://schemas.microsoft.com/office/drawing/2014/main" id="{B04F2685-145E-02FA-83E5-2E01C4647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2045"/>
              <a:ext cx="435" cy="435"/>
            </a:xfrm>
            <a:prstGeom prst="rect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1" name="Rectangle 511">
              <a:extLst>
                <a:ext uri="{FF2B5EF4-FFF2-40B4-BE49-F238E27FC236}">
                  <a16:creationId xmlns:a16="http://schemas.microsoft.com/office/drawing/2014/main" id="{2F824196-1B33-5206-F677-7F3DF48C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2045"/>
              <a:ext cx="435" cy="435"/>
            </a:xfrm>
            <a:prstGeom prst="rect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2" name="Line 512">
              <a:extLst>
                <a:ext uri="{FF2B5EF4-FFF2-40B4-BE49-F238E27FC236}">
                  <a16:creationId xmlns:a16="http://schemas.microsoft.com/office/drawing/2014/main" id="{EF48D81C-8284-9A28-1A73-8D5DE5937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2" y="2355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3" name="Freeform 513">
              <a:extLst>
                <a:ext uri="{FF2B5EF4-FFF2-40B4-BE49-F238E27FC236}">
                  <a16:creationId xmlns:a16="http://schemas.microsoft.com/office/drawing/2014/main" id="{730B2513-BBB4-4C31-D25F-062344DDF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389"/>
              <a:ext cx="33" cy="91"/>
            </a:xfrm>
            <a:custGeom>
              <a:avLst/>
              <a:gdLst>
                <a:gd name="T0" fmla="*/ 33 w 33"/>
                <a:gd name="T1" fmla="*/ 0 h 91"/>
                <a:gd name="T2" fmla="*/ 0 w 33"/>
                <a:gd name="T3" fmla="*/ 0 h 91"/>
                <a:gd name="T4" fmla="*/ 0 w 33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91">
                  <a:moveTo>
                    <a:pt x="33" y="0"/>
                  </a:moveTo>
                  <a:lnTo>
                    <a:pt x="0" y="0"/>
                  </a:lnTo>
                  <a:lnTo>
                    <a:pt x="0" y="91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4" name="Freeform 514">
              <a:extLst>
                <a:ext uri="{FF2B5EF4-FFF2-40B4-BE49-F238E27FC236}">
                  <a16:creationId xmlns:a16="http://schemas.microsoft.com/office/drawing/2014/main" id="{FCCAAB48-E884-4B21-DD78-155578A36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045"/>
              <a:ext cx="33" cy="272"/>
            </a:xfrm>
            <a:custGeom>
              <a:avLst/>
              <a:gdLst>
                <a:gd name="T0" fmla="*/ 0 w 33"/>
                <a:gd name="T1" fmla="*/ 0 h 272"/>
                <a:gd name="T2" fmla="*/ 0 w 33"/>
                <a:gd name="T3" fmla="*/ 272 h 272"/>
                <a:gd name="T4" fmla="*/ 33 w 33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72">
                  <a:moveTo>
                    <a:pt x="0" y="0"/>
                  </a:moveTo>
                  <a:lnTo>
                    <a:pt x="0" y="272"/>
                  </a:lnTo>
                  <a:lnTo>
                    <a:pt x="33" y="272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5" name="Line 515">
              <a:extLst>
                <a:ext uri="{FF2B5EF4-FFF2-40B4-BE49-F238E27FC236}">
                  <a16:creationId xmlns:a16="http://schemas.microsoft.com/office/drawing/2014/main" id="{D936A1DD-7CCD-C083-BD6A-588D8D277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" y="2308"/>
              <a:ext cx="1" cy="95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6" name="Line 516">
              <a:extLst>
                <a:ext uri="{FF2B5EF4-FFF2-40B4-BE49-F238E27FC236}">
                  <a16:creationId xmlns:a16="http://schemas.microsoft.com/office/drawing/2014/main" id="{303DDBEF-F865-2D07-470E-E9F28F85A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331"/>
              <a:ext cx="1" cy="48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7" name="Line 517">
              <a:extLst>
                <a:ext uri="{FF2B5EF4-FFF2-40B4-BE49-F238E27FC236}">
                  <a16:creationId xmlns:a16="http://schemas.microsoft.com/office/drawing/2014/main" id="{29FE29BE-9182-2375-CCED-6C8B18E0D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6" y="2427"/>
              <a:ext cx="19" cy="1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8" name="Freeform 518">
              <a:extLst>
                <a:ext uri="{FF2B5EF4-FFF2-40B4-BE49-F238E27FC236}">
                  <a16:creationId xmlns:a16="http://schemas.microsoft.com/office/drawing/2014/main" id="{550802CA-20CC-229E-36FC-0D2E43EAB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2260"/>
              <a:ext cx="105" cy="129"/>
            </a:xfrm>
            <a:custGeom>
              <a:avLst/>
              <a:gdLst>
                <a:gd name="T0" fmla="*/ 81 w 105"/>
                <a:gd name="T1" fmla="*/ 129 h 129"/>
                <a:gd name="T2" fmla="*/ 105 w 105"/>
                <a:gd name="T3" fmla="*/ 105 h 129"/>
                <a:gd name="T4" fmla="*/ 0 w 105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9">
                  <a:moveTo>
                    <a:pt x="81" y="129"/>
                  </a:moveTo>
                  <a:lnTo>
                    <a:pt x="105" y="105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9" name="Freeform 519">
              <a:extLst>
                <a:ext uri="{FF2B5EF4-FFF2-40B4-BE49-F238E27FC236}">
                  <a16:creationId xmlns:a16="http://schemas.microsoft.com/office/drawing/2014/main" id="{F6718706-9322-BE26-DC66-273C8C0E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2417"/>
              <a:ext cx="86" cy="63"/>
            </a:xfrm>
            <a:custGeom>
              <a:avLst/>
              <a:gdLst>
                <a:gd name="T0" fmla="*/ 0 w 86"/>
                <a:gd name="T1" fmla="*/ 20 h 63"/>
                <a:gd name="T2" fmla="*/ 23 w 86"/>
                <a:gd name="T3" fmla="*/ 0 h 63"/>
                <a:gd name="T4" fmla="*/ 86 w 86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63">
                  <a:moveTo>
                    <a:pt x="0" y="20"/>
                  </a:moveTo>
                  <a:lnTo>
                    <a:pt x="23" y="0"/>
                  </a:lnTo>
                  <a:lnTo>
                    <a:pt x="86" y="6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0" name="Line 520">
              <a:extLst>
                <a:ext uri="{FF2B5EF4-FFF2-40B4-BE49-F238E27FC236}">
                  <a16:creationId xmlns:a16="http://schemas.microsoft.com/office/drawing/2014/main" id="{F657DBCC-EC71-CA5E-E0B5-95A044D3A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96" y="2379"/>
              <a:ext cx="67" cy="6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1" name="Line 521">
              <a:extLst>
                <a:ext uri="{FF2B5EF4-FFF2-40B4-BE49-F238E27FC236}">
                  <a16:creationId xmlns:a16="http://schemas.microsoft.com/office/drawing/2014/main" id="{BA866D84-CA8A-62E4-EEAD-CCCC162D5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96" y="2408"/>
              <a:ext cx="38" cy="33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2" name="Line 522">
              <a:extLst>
                <a:ext uri="{FF2B5EF4-FFF2-40B4-BE49-F238E27FC236}">
                  <a16:creationId xmlns:a16="http://schemas.microsoft.com/office/drawing/2014/main" id="{964579B9-3E1E-C5C0-DCD9-62F46ACA0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64" y="2427"/>
              <a:ext cx="19" cy="1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3" name="Freeform 523">
              <a:extLst>
                <a:ext uri="{FF2B5EF4-FFF2-40B4-BE49-F238E27FC236}">
                  <a16:creationId xmlns:a16="http://schemas.microsoft.com/office/drawing/2014/main" id="{EBDF7A4E-B9D3-A24A-3858-2DF872D2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" y="2260"/>
              <a:ext cx="101" cy="129"/>
            </a:xfrm>
            <a:custGeom>
              <a:avLst/>
              <a:gdLst>
                <a:gd name="T0" fmla="*/ 19 w 101"/>
                <a:gd name="T1" fmla="*/ 129 h 129"/>
                <a:gd name="T2" fmla="*/ 0 w 101"/>
                <a:gd name="T3" fmla="*/ 105 h 129"/>
                <a:gd name="T4" fmla="*/ 101 w 101"/>
                <a:gd name="T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129">
                  <a:moveTo>
                    <a:pt x="19" y="129"/>
                  </a:moveTo>
                  <a:lnTo>
                    <a:pt x="0" y="105"/>
                  </a:lnTo>
                  <a:lnTo>
                    <a:pt x="101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4" name="Freeform 524">
              <a:extLst>
                <a:ext uri="{FF2B5EF4-FFF2-40B4-BE49-F238E27FC236}">
                  <a16:creationId xmlns:a16="http://schemas.microsoft.com/office/drawing/2014/main" id="{4FB60FC9-AF6C-EC28-F73A-378AC435D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417"/>
              <a:ext cx="86" cy="63"/>
            </a:xfrm>
            <a:custGeom>
              <a:avLst/>
              <a:gdLst>
                <a:gd name="T0" fmla="*/ 86 w 86"/>
                <a:gd name="T1" fmla="*/ 20 h 63"/>
                <a:gd name="T2" fmla="*/ 62 w 86"/>
                <a:gd name="T3" fmla="*/ 0 h 63"/>
                <a:gd name="T4" fmla="*/ 0 w 86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63">
                  <a:moveTo>
                    <a:pt x="86" y="20"/>
                  </a:moveTo>
                  <a:lnTo>
                    <a:pt x="62" y="0"/>
                  </a:lnTo>
                  <a:lnTo>
                    <a:pt x="0" y="6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5" name="Line 525">
              <a:extLst>
                <a:ext uri="{FF2B5EF4-FFF2-40B4-BE49-F238E27FC236}">
                  <a16:creationId xmlns:a16="http://schemas.microsoft.com/office/drawing/2014/main" id="{D5512A16-808F-5117-8E80-ECEB0CDDB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6" y="2379"/>
              <a:ext cx="67" cy="6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6" name="Line 526">
              <a:extLst>
                <a:ext uri="{FF2B5EF4-FFF2-40B4-BE49-F238E27FC236}">
                  <a16:creationId xmlns:a16="http://schemas.microsoft.com/office/drawing/2014/main" id="{975BBC49-7674-80A3-7C1F-792EDC2AAF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5" y="2408"/>
              <a:ext cx="33" cy="33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7" name="Line 527">
              <a:extLst>
                <a:ext uri="{FF2B5EF4-FFF2-40B4-BE49-F238E27FC236}">
                  <a16:creationId xmlns:a16="http://schemas.microsoft.com/office/drawing/2014/main" id="{80C12BBC-FD42-9C9F-713D-FF72E8A45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6" y="2078"/>
              <a:ext cx="19" cy="1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8" name="Freeform 528">
              <a:extLst>
                <a:ext uri="{FF2B5EF4-FFF2-40B4-BE49-F238E27FC236}">
                  <a16:creationId xmlns:a16="http://schemas.microsoft.com/office/drawing/2014/main" id="{9095DB76-DBA7-76F6-F59C-BF25AE904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2136"/>
              <a:ext cx="105" cy="124"/>
            </a:xfrm>
            <a:custGeom>
              <a:avLst/>
              <a:gdLst>
                <a:gd name="T0" fmla="*/ 81 w 105"/>
                <a:gd name="T1" fmla="*/ 0 h 124"/>
                <a:gd name="T2" fmla="*/ 105 w 105"/>
                <a:gd name="T3" fmla="*/ 23 h 124"/>
                <a:gd name="T4" fmla="*/ 0 w 105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4">
                  <a:moveTo>
                    <a:pt x="81" y="0"/>
                  </a:moveTo>
                  <a:lnTo>
                    <a:pt x="105" y="23"/>
                  </a:lnTo>
                  <a:lnTo>
                    <a:pt x="0" y="12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09" name="Freeform 529">
              <a:extLst>
                <a:ext uri="{FF2B5EF4-FFF2-40B4-BE49-F238E27FC236}">
                  <a16:creationId xmlns:a16="http://schemas.microsoft.com/office/drawing/2014/main" id="{23B3712C-2265-238F-E344-FBCBD757C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2045"/>
              <a:ext cx="86" cy="62"/>
            </a:xfrm>
            <a:custGeom>
              <a:avLst/>
              <a:gdLst>
                <a:gd name="T0" fmla="*/ 0 w 86"/>
                <a:gd name="T1" fmla="*/ 38 h 62"/>
                <a:gd name="T2" fmla="*/ 23 w 86"/>
                <a:gd name="T3" fmla="*/ 62 h 62"/>
                <a:gd name="T4" fmla="*/ 86 w 86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62">
                  <a:moveTo>
                    <a:pt x="0" y="38"/>
                  </a:moveTo>
                  <a:lnTo>
                    <a:pt x="23" y="62"/>
                  </a:lnTo>
                  <a:lnTo>
                    <a:pt x="86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0" name="Line 530">
              <a:extLst>
                <a:ext uri="{FF2B5EF4-FFF2-40B4-BE49-F238E27FC236}">
                  <a16:creationId xmlns:a16="http://schemas.microsoft.com/office/drawing/2014/main" id="{C11EA958-6361-D326-9C58-32E062065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073"/>
              <a:ext cx="67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1" name="Line 531">
              <a:extLst>
                <a:ext uri="{FF2B5EF4-FFF2-40B4-BE49-F238E27FC236}">
                  <a16:creationId xmlns:a16="http://schemas.microsoft.com/office/drawing/2014/main" id="{30E68B99-5EEB-C739-BD47-FA578AE0B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6" y="2078"/>
              <a:ext cx="38" cy="3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2" name="Line 532">
              <a:extLst>
                <a:ext uri="{FF2B5EF4-FFF2-40B4-BE49-F238E27FC236}">
                  <a16:creationId xmlns:a16="http://schemas.microsoft.com/office/drawing/2014/main" id="{4BDE8A52-ACA0-D0AB-9D10-A0F5AE0F4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4" y="2078"/>
              <a:ext cx="19" cy="1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3" name="Freeform 533">
              <a:extLst>
                <a:ext uri="{FF2B5EF4-FFF2-40B4-BE49-F238E27FC236}">
                  <a16:creationId xmlns:a16="http://schemas.microsoft.com/office/drawing/2014/main" id="{DD7F224F-5878-9035-83F1-7F311AF92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" y="2136"/>
              <a:ext cx="101" cy="124"/>
            </a:xfrm>
            <a:custGeom>
              <a:avLst/>
              <a:gdLst>
                <a:gd name="T0" fmla="*/ 19 w 101"/>
                <a:gd name="T1" fmla="*/ 0 h 124"/>
                <a:gd name="T2" fmla="*/ 0 w 101"/>
                <a:gd name="T3" fmla="*/ 23 h 124"/>
                <a:gd name="T4" fmla="*/ 101 w 101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124">
                  <a:moveTo>
                    <a:pt x="19" y="0"/>
                  </a:moveTo>
                  <a:lnTo>
                    <a:pt x="0" y="23"/>
                  </a:lnTo>
                  <a:lnTo>
                    <a:pt x="101" y="12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4" name="Freeform 534">
              <a:extLst>
                <a:ext uri="{FF2B5EF4-FFF2-40B4-BE49-F238E27FC236}">
                  <a16:creationId xmlns:a16="http://schemas.microsoft.com/office/drawing/2014/main" id="{E39021EB-E5C6-82B3-08AA-AA22BD88A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045"/>
              <a:ext cx="86" cy="62"/>
            </a:xfrm>
            <a:custGeom>
              <a:avLst/>
              <a:gdLst>
                <a:gd name="T0" fmla="*/ 86 w 86"/>
                <a:gd name="T1" fmla="*/ 38 h 62"/>
                <a:gd name="T2" fmla="*/ 62 w 86"/>
                <a:gd name="T3" fmla="*/ 62 h 62"/>
                <a:gd name="T4" fmla="*/ 0 w 86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62">
                  <a:moveTo>
                    <a:pt x="86" y="38"/>
                  </a:moveTo>
                  <a:lnTo>
                    <a:pt x="62" y="62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5" name="Line 535">
              <a:extLst>
                <a:ext uri="{FF2B5EF4-FFF2-40B4-BE49-F238E27FC236}">
                  <a16:creationId xmlns:a16="http://schemas.microsoft.com/office/drawing/2014/main" id="{FCF9F82B-B5CF-976D-9408-4AA657B2E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" y="2073"/>
              <a:ext cx="67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6" name="Line 536">
              <a:extLst>
                <a:ext uri="{FF2B5EF4-FFF2-40B4-BE49-F238E27FC236}">
                  <a16:creationId xmlns:a16="http://schemas.microsoft.com/office/drawing/2014/main" id="{9B4026A4-FBBF-9A1F-D513-DAC7C1157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5" y="2078"/>
              <a:ext cx="33" cy="3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7" name="Line 537">
              <a:extLst>
                <a:ext uri="{FF2B5EF4-FFF2-40B4-BE49-F238E27FC236}">
                  <a16:creationId xmlns:a16="http://schemas.microsoft.com/office/drawing/2014/main" id="{AFA5BA3C-703E-B1CD-3406-50FB83C74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7" y="1533"/>
              <a:ext cx="86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18" name="Freeform 538">
              <a:extLst>
                <a:ext uri="{FF2B5EF4-FFF2-40B4-BE49-F238E27FC236}">
                  <a16:creationId xmlns:a16="http://schemas.microsoft.com/office/drawing/2014/main" id="{E8AC752D-1D93-8053-E8A9-2C0C73714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" y="1500"/>
              <a:ext cx="114" cy="67"/>
            </a:xfrm>
            <a:custGeom>
              <a:avLst/>
              <a:gdLst>
                <a:gd name="T0" fmla="*/ 0 w 24"/>
                <a:gd name="T1" fmla="*/ 0 h 14"/>
                <a:gd name="T2" fmla="*/ 0 w 24"/>
                <a:gd name="T3" fmla="*/ 0 h 14"/>
                <a:gd name="T4" fmla="*/ 12 w 24"/>
                <a:gd name="T5" fmla="*/ 4 h 14"/>
                <a:gd name="T6" fmla="*/ 24 w 24"/>
                <a:gd name="T7" fmla="*/ 7 h 14"/>
                <a:gd name="T8" fmla="*/ 12 w 24"/>
                <a:gd name="T9" fmla="*/ 10 h 14"/>
                <a:gd name="T10" fmla="*/ 0 w 24"/>
                <a:gd name="T11" fmla="*/ 14 h 14"/>
                <a:gd name="T12" fmla="*/ 0 w 24"/>
                <a:gd name="T13" fmla="*/ 14 h 14"/>
                <a:gd name="T14" fmla="*/ 5 w 24"/>
                <a:gd name="T15" fmla="*/ 7 h 14"/>
                <a:gd name="T16" fmla="*/ 0 w 2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5"/>
                    <a:pt x="20" y="6"/>
                    <a:pt x="24" y="7"/>
                  </a:cubicBezTo>
                  <a:cubicBezTo>
                    <a:pt x="20" y="8"/>
                    <a:pt x="16" y="9"/>
                    <a:pt x="12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66B5A"/>
            </a:solidFill>
            <a:ln w="9525">
              <a:solidFill>
                <a:srgbClr val="C66B5A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619" name="Line 539">
              <a:extLst>
                <a:ext uri="{FF2B5EF4-FFF2-40B4-BE49-F238E27FC236}">
                  <a16:creationId xmlns:a16="http://schemas.microsoft.com/office/drawing/2014/main" id="{2EE0E7B9-A14B-1BB4-A96A-D17EA3AFA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8" y="2656"/>
              <a:ext cx="1" cy="86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0" name="Freeform 540">
              <a:extLst>
                <a:ext uri="{FF2B5EF4-FFF2-40B4-BE49-F238E27FC236}">
                  <a16:creationId xmlns:a16="http://schemas.microsoft.com/office/drawing/2014/main" id="{F9D8DAD5-CFF0-8553-EBC5-9A7DC6EB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2714"/>
              <a:ext cx="71" cy="114"/>
            </a:xfrm>
            <a:custGeom>
              <a:avLst/>
              <a:gdLst>
                <a:gd name="T0" fmla="*/ 15 w 15"/>
                <a:gd name="T1" fmla="*/ 0 h 24"/>
                <a:gd name="T2" fmla="*/ 15 w 15"/>
                <a:gd name="T3" fmla="*/ 0 h 24"/>
                <a:gd name="T4" fmla="*/ 10 w 15"/>
                <a:gd name="T5" fmla="*/ 12 h 24"/>
                <a:gd name="T6" fmla="*/ 7 w 15"/>
                <a:gd name="T7" fmla="*/ 24 h 24"/>
                <a:gd name="T8" fmla="*/ 5 w 15"/>
                <a:gd name="T9" fmla="*/ 12 h 24"/>
                <a:gd name="T10" fmla="*/ 0 w 15"/>
                <a:gd name="T11" fmla="*/ 0 h 24"/>
                <a:gd name="T12" fmla="*/ 0 w 15"/>
                <a:gd name="T13" fmla="*/ 0 h 24"/>
                <a:gd name="T14" fmla="*/ 7 w 15"/>
                <a:gd name="T15" fmla="*/ 4 h 24"/>
                <a:gd name="T16" fmla="*/ 15 w 15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4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6"/>
                    <a:pt x="8" y="20"/>
                    <a:pt x="7" y="24"/>
                  </a:cubicBezTo>
                  <a:cubicBezTo>
                    <a:pt x="6" y="20"/>
                    <a:pt x="6" y="16"/>
                    <a:pt x="5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C66B5A"/>
            </a:solidFill>
            <a:ln w="9525">
              <a:solidFill>
                <a:srgbClr val="C66B5A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621" name="Line 541">
              <a:extLst>
                <a:ext uri="{FF2B5EF4-FFF2-40B4-BE49-F238E27FC236}">
                  <a16:creationId xmlns:a16="http://schemas.microsoft.com/office/drawing/2014/main" id="{C9E0E84F-C0CE-1E3F-A58E-ACC5586D0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9" y="1586"/>
              <a:ext cx="1" cy="24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2" name="Freeform 542">
              <a:extLst>
                <a:ext uri="{FF2B5EF4-FFF2-40B4-BE49-F238E27FC236}">
                  <a16:creationId xmlns:a16="http://schemas.microsoft.com/office/drawing/2014/main" id="{A1713A78-091C-8B40-2A0C-485906BD3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1533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48 w 48"/>
                <a:gd name="T3" fmla="*/ 0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48" y="0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3" name="Line 543">
              <a:extLst>
                <a:ext uri="{FF2B5EF4-FFF2-40B4-BE49-F238E27FC236}">
                  <a16:creationId xmlns:a16="http://schemas.microsoft.com/office/drawing/2014/main" id="{8ED1AA86-CC10-FAF6-908C-B40317984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562"/>
              <a:ext cx="76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4" name="Line 544">
              <a:extLst>
                <a:ext uri="{FF2B5EF4-FFF2-40B4-BE49-F238E27FC236}">
                  <a16:creationId xmlns:a16="http://schemas.microsoft.com/office/drawing/2014/main" id="{1850D263-DEA9-5CB9-B6A8-EE2F09D62C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1586"/>
              <a:ext cx="76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5" name="Line 545">
              <a:extLst>
                <a:ext uri="{FF2B5EF4-FFF2-40B4-BE49-F238E27FC236}">
                  <a16:creationId xmlns:a16="http://schemas.microsoft.com/office/drawing/2014/main" id="{FBA8EC2C-A377-4FC2-5538-043F35435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4" y="2078"/>
              <a:ext cx="19" cy="19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6" name="Freeform 546">
              <a:extLst>
                <a:ext uri="{FF2B5EF4-FFF2-40B4-BE49-F238E27FC236}">
                  <a16:creationId xmlns:a16="http://schemas.microsoft.com/office/drawing/2014/main" id="{0CCE5AAD-6B5B-5633-4038-958F9D387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533"/>
              <a:ext cx="358" cy="574"/>
            </a:xfrm>
            <a:custGeom>
              <a:avLst/>
              <a:gdLst>
                <a:gd name="T0" fmla="*/ 0 w 358"/>
                <a:gd name="T1" fmla="*/ 29 h 574"/>
                <a:gd name="T2" fmla="*/ 0 w 358"/>
                <a:gd name="T3" fmla="*/ 0 h 574"/>
                <a:gd name="T4" fmla="*/ 272 w 358"/>
                <a:gd name="T5" fmla="*/ 0 h 574"/>
                <a:gd name="T6" fmla="*/ 272 w 358"/>
                <a:gd name="T7" fmla="*/ 512 h 574"/>
                <a:gd name="T8" fmla="*/ 334 w 358"/>
                <a:gd name="T9" fmla="*/ 574 h 574"/>
                <a:gd name="T10" fmla="*/ 358 w 358"/>
                <a:gd name="T11" fmla="*/ 55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574">
                  <a:moveTo>
                    <a:pt x="0" y="29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272" y="512"/>
                  </a:lnTo>
                  <a:lnTo>
                    <a:pt x="334" y="574"/>
                  </a:lnTo>
                  <a:lnTo>
                    <a:pt x="358" y="550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7" name="Line 547">
              <a:extLst>
                <a:ext uri="{FF2B5EF4-FFF2-40B4-BE49-F238E27FC236}">
                  <a16:creationId xmlns:a16="http://schemas.microsoft.com/office/drawing/2014/main" id="{5504250D-D875-4FC4-7ABD-CF14B7260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16" y="2073"/>
              <a:ext cx="67" cy="72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8" name="Line 548">
              <a:extLst>
                <a:ext uri="{FF2B5EF4-FFF2-40B4-BE49-F238E27FC236}">
                  <a16:creationId xmlns:a16="http://schemas.microsoft.com/office/drawing/2014/main" id="{71EED297-4403-00B8-65BD-71AE817F5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9" y="2078"/>
              <a:ext cx="34" cy="34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9" name="Line 549">
              <a:extLst>
                <a:ext uri="{FF2B5EF4-FFF2-40B4-BE49-F238E27FC236}">
                  <a16:creationId xmlns:a16="http://schemas.microsoft.com/office/drawing/2014/main" id="{27CE31F9-ACB0-48C7-F25C-CD82B7D4B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4" y="2183"/>
              <a:ext cx="1" cy="24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0" name="Freeform 550">
              <a:extLst>
                <a:ext uri="{FF2B5EF4-FFF2-40B4-BE49-F238E27FC236}">
                  <a16:creationId xmlns:a16="http://schemas.microsoft.com/office/drawing/2014/main" id="{F9D3F8A4-CA66-7F75-5B9C-46ADFB94F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" y="2231"/>
              <a:ext cx="95" cy="29"/>
            </a:xfrm>
            <a:custGeom>
              <a:avLst/>
              <a:gdLst>
                <a:gd name="T0" fmla="*/ 95 w 95"/>
                <a:gd name="T1" fmla="*/ 0 h 29"/>
                <a:gd name="T2" fmla="*/ 95 w 95"/>
                <a:gd name="T3" fmla="*/ 29 h 29"/>
                <a:gd name="T4" fmla="*/ 0 w 95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29">
                  <a:moveTo>
                    <a:pt x="95" y="0"/>
                  </a:moveTo>
                  <a:lnTo>
                    <a:pt x="95" y="29"/>
                  </a:lnTo>
                  <a:lnTo>
                    <a:pt x="0" y="29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1" name="Line 551">
              <a:extLst>
                <a:ext uri="{FF2B5EF4-FFF2-40B4-BE49-F238E27FC236}">
                  <a16:creationId xmlns:a16="http://schemas.microsoft.com/office/drawing/2014/main" id="{B6E104D9-7E56-DE75-3612-02AE559D0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6" y="2231"/>
              <a:ext cx="95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2" name="Line 552">
              <a:extLst>
                <a:ext uri="{FF2B5EF4-FFF2-40B4-BE49-F238E27FC236}">
                  <a16:creationId xmlns:a16="http://schemas.microsoft.com/office/drawing/2014/main" id="{D3421C83-CAF6-AC80-5970-F88D74C1D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0" y="2212"/>
              <a:ext cx="47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3" name="Line 553">
              <a:extLst>
                <a:ext uri="{FF2B5EF4-FFF2-40B4-BE49-F238E27FC236}">
                  <a16:creationId xmlns:a16="http://schemas.microsoft.com/office/drawing/2014/main" id="{F05215E9-DAEB-0A45-E19B-666BE8F422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2" y="2570"/>
              <a:ext cx="28" cy="1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4" name="Freeform 554">
              <a:extLst>
                <a:ext uri="{FF2B5EF4-FFF2-40B4-BE49-F238E27FC236}">
                  <a16:creationId xmlns:a16="http://schemas.microsoft.com/office/drawing/2014/main" id="{52B0D412-8D4E-6407-04EB-4AC8C47C9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" y="2609"/>
              <a:ext cx="29" cy="47"/>
            </a:xfrm>
            <a:custGeom>
              <a:avLst/>
              <a:gdLst>
                <a:gd name="T0" fmla="*/ 0 w 29"/>
                <a:gd name="T1" fmla="*/ 0 h 47"/>
                <a:gd name="T2" fmla="*/ 29 w 29"/>
                <a:gd name="T3" fmla="*/ 0 h 47"/>
                <a:gd name="T4" fmla="*/ 29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0" y="0"/>
                  </a:moveTo>
                  <a:lnTo>
                    <a:pt x="29" y="0"/>
                  </a:lnTo>
                  <a:lnTo>
                    <a:pt x="29" y="47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5" name="Freeform 555">
              <a:extLst>
                <a:ext uri="{FF2B5EF4-FFF2-40B4-BE49-F238E27FC236}">
                  <a16:creationId xmlns:a16="http://schemas.microsoft.com/office/drawing/2014/main" id="{BA949FF8-8C54-E30C-6670-959012C63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2231"/>
              <a:ext cx="726" cy="301"/>
            </a:xfrm>
            <a:custGeom>
              <a:avLst/>
              <a:gdLst>
                <a:gd name="T0" fmla="*/ 0 w 726"/>
                <a:gd name="T1" fmla="*/ 0 h 301"/>
                <a:gd name="T2" fmla="*/ 0 w 726"/>
                <a:gd name="T3" fmla="*/ 29 h 301"/>
                <a:gd name="T4" fmla="*/ 263 w 726"/>
                <a:gd name="T5" fmla="*/ 29 h 301"/>
                <a:gd name="T6" fmla="*/ 726 w 726"/>
                <a:gd name="T7" fmla="*/ 29 h 301"/>
                <a:gd name="T8" fmla="*/ 726 w 726"/>
                <a:gd name="T9" fmla="*/ 301 h 301"/>
                <a:gd name="T10" fmla="*/ 697 w 726"/>
                <a:gd name="T11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6" h="301">
                  <a:moveTo>
                    <a:pt x="0" y="0"/>
                  </a:moveTo>
                  <a:lnTo>
                    <a:pt x="0" y="29"/>
                  </a:lnTo>
                  <a:lnTo>
                    <a:pt x="263" y="29"/>
                  </a:lnTo>
                  <a:lnTo>
                    <a:pt x="726" y="29"/>
                  </a:lnTo>
                  <a:lnTo>
                    <a:pt x="726" y="301"/>
                  </a:lnTo>
                  <a:lnTo>
                    <a:pt x="697" y="301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6" name="Line 556">
              <a:extLst>
                <a:ext uri="{FF2B5EF4-FFF2-40B4-BE49-F238E27FC236}">
                  <a16:creationId xmlns:a16="http://schemas.microsoft.com/office/drawing/2014/main" id="{A867FEB9-67F0-3AC3-3876-9150FBA4A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9" y="2532"/>
              <a:ext cx="1" cy="77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7" name="Line 557">
              <a:extLst>
                <a:ext uri="{FF2B5EF4-FFF2-40B4-BE49-F238E27FC236}">
                  <a16:creationId xmlns:a16="http://schemas.microsoft.com/office/drawing/2014/main" id="{98AE7514-BFFD-9998-1C81-8D7DC9F7B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0" y="2532"/>
              <a:ext cx="1" cy="77"/>
            </a:xfrm>
            <a:prstGeom prst="line">
              <a:avLst/>
            </a:prstGeom>
            <a:noFill/>
            <a:ln w="14288">
              <a:solidFill>
                <a:srgbClr val="C66B5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8" name="Freeform 558">
              <a:extLst>
                <a:ext uri="{FF2B5EF4-FFF2-40B4-BE49-F238E27FC236}">
                  <a16:creationId xmlns:a16="http://schemas.microsoft.com/office/drawing/2014/main" id="{B086FF6D-5A4E-D148-232B-7D9D72B78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" y="2136"/>
              <a:ext cx="1166" cy="124"/>
            </a:xfrm>
            <a:custGeom>
              <a:avLst/>
              <a:gdLst>
                <a:gd name="T0" fmla="*/ 1166 w 1166"/>
                <a:gd name="T1" fmla="*/ 124 h 124"/>
                <a:gd name="T2" fmla="*/ 105 w 1166"/>
                <a:gd name="T3" fmla="*/ 124 h 124"/>
                <a:gd name="T4" fmla="*/ 0 w 1166"/>
                <a:gd name="T5" fmla="*/ 23 h 124"/>
                <a:gd name="T6" fmla="*/ 24 w 1166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6" h="124">
                  <a:moveTo>
                    <a:pt x="1166" y="124"/>
                  </a:moveTo>
                  <a:lnTo>
                    <a:pt x="105" y="124"/>
                  </a:lnTo>
                  <a:lnTo>
                    <a:pt x="0" y="23"/>
                  </a:lnTo>
                  <a:lnTo>
                    <a:pt x="24" y="0"/>
                  </a:lnTo>
                </a:path>
              </a:pathLst>
            </a:custGeom>
            <a:noFill/>
            <a:ln w="14288" cap="flat">
              <a:solidFill>
                <a:srgbClr val="C66B5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9" name="Line 559">
              <a:extLst>
                <a:ext uri="{FF2B5EF4-FFF2-40B4-BE49-F238E27FC236}">
                  <a16:creationId xmlns:a16="http://schemas.microsoft.com/office/drawing/2014/main" id="{2791A05E-5584-D74E-174F-CCACB5F61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6" y="1046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0" name="Freeform 560">
              <a:extLst>
                <a:ext uri="{FF2B5EF4-FFF2-40B4-BE49-F238E27FC236}">
                  <a16:creationId xmlns:a16="http://schemas.microsoft.com/office/drawing/2014/main" id="{DBAE0BDE-8225-17C1-65C5-CA6E6A2C3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1079"/>
              <a:ext cx="29" cy="53"/>
            </a:xfrm>
            <a:custGeom>
              <a:avLst/>
              <a:gdLst>
                <a:gd name="T0" fmla="*/ 29 w 29"/>
                <a:gd name="T1" fmla="*/ 0 h 53"/>
                <a:gd name="T2" fmla="*/ 0 w 29"/>
                <a:gd name="T3" fmla="*/ 0 h 53"/>
                <a:gd name="T4" fmla="*/ 0 w 29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3">
                  <a:moveTo>
                    <a:pt x="29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1" name="Freeform 561">
              <a:extLst>
                <a:ext uri="{FF2B5EF4-FFF2-40B4-BE49-F238E27FC236}">
                  <a16:creationId xmlns:a16="http://schemas.microsoft.com/office/drawing/2014/main" id="{EB4520E7-7358-A43D-8EA3-D71A25AED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960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2" name="Line 562">
              <a:extLst>
                <a:ext uri="{FF2B5EF4-FFF2-40B4-BE49-F238E27FC236}">
                  <a16:creationId xmlns:a16="http://schemas.microsoft.com/office/drawing/2014/main" id="{7D9D9730-6B07-9318-E469-687C68B65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7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3" name="Line 563">
              <a:extLst>
                <a:ext uri="{FF2B5EF4-FFF2-40B4-BE49-F238E27FC236}">
                  <a16:creationId xmlns:a16="http://schemas.microsoft.com/office/drawing/2014/main" id="{628FF096-CE14-84F3-CAE7-1DF3E0A5C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4" name="Line 564">
              <a:extLst>
                <a:ext uri="{FF2B5EF4-FFF2-40B4-BE49-F238E27FC236}">
                  <a16:creationId xmlns:a16="http://schemas.microsoft.com/office/drawing/2014/main" id="{F1833828-838F-2582-E370-10C403BD7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6" y="1046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5" name="Freeform 565">
              <a:extLst>
                <a:ext uri="{FF2B5EF4-FFF2-40B4-BE49-F238E27FC236}">
                  <a16:creationId xmlns:a16="http://schemas.microsoft.com/office/drawing/2014/main" id="{E1C4BA53-D68F-C17A-6763-6D274F7E8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1079"/>
              <a:ext cx="34" cy="53"/>
            </a:xfrm>
            <a:custGeom>
              <a:avLst/>
              <a:gdLst>
                <a:gd name="T0" fmla="*/ 34 w 34"/>
                <a:gd name="T1" fmla="*/ 0 h 53"/>
                <a:gd name="T2" fmla="*/ 0 w 34"/>
                <a:gd name="T3" fmla="*/ 0 h 53"/>
                <a:gd name="T4" fmla="*/ 0 w 34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3">
                  <a:moveTo>
                    <a:pt x="34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6" name="Freeform 566">
              <a:extLst>
                <a:ext uri="{FF2B5EF4-FFF2-40B4-BE49-F238E27FC236}">
                  <a16:creationId xmlns:a16="http://schemas.microsoft.com/office/drawing/2014/main" id="{F4A38114-5330-7097-9CBD-AFF3F19CC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960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7" name="Line 567">
              <a:extLst>
                <a:ext uri="{FF2B5EF4-FFF2-40B4-BE49-F238E27FC236}">
                  <a16:creationId xmlns:a16="http://schemas.microsoft.com/office/drawing/2014/main" id="{EEC25BCB-22FB-AB20-D1E1-56DB4B78C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8" name="Line 568">
              <a:extLst>
                <a:ext uri="{FF2B5EF4-FFF2-40B4-BE49-F238E27FC236}">
                  <a16:creationId xmlns:a16="http://schemas.microsoft.com/office/drawing/2014/main" id="{4E0DD9C3-97FA-BF06-A180-5D2D3DBE4A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9" name="Line 569">
              <a:extLst>
                <a:ext uri="{FF2B5EF4-FFF2-40B4-BE49-F238E27FC236}">
                  <a16:creationId xmlns:a16="http://schemas.microsoft.com/office/drawing/2014/main" id="{A8BB6E20-D93A-3C16-2FB0-412EAD2193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1046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0" name="Freeform 570">
              <a:extLst>
                <a:ext uri="{FF2B5EF4-FFF2-40B4-BE49-F238E27FC236}">
                  <a16:creationId xmlns:a16="http://schemas.microsoft.com/office/drawing/2014/main" id="{2FD2F70E-D7C4-AB91-104C-7BAEE31D0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1079"/>
              <a:ext cx="34" cy="53"/>
            </a:xfrm>
            <a:custGeom>
              <a:avLst/>
              <a:gdLst>
                <a:gd name="T0" fmla="*/ 34 w 34"/>
                <a:gd name="T1" fmla="*/ 0 h 53"/>
                <a:gd name="T2" fmla="*/ 0 w 34"/>
                <a:gd name="T3" fmla="*/ 0 h 53"/>
                <a:gd name="T4" fmla="*/ 0 w 34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3">
                  <a:moveTo>
                    <a:pt x="34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1" name="Freeform 571">
              <a:extLst>
                <a:ext uri="{FF2B5EF4-FFF2-40B4-BE49-F238E27FC236}">
                  <a16:creationId xmlns:a16="http://schemas.microsoft.com/office/drawing/2014/main" id="{92608209-F988-9314-B90F-36CE93AA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960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2" name="Line 572">
              <a:extLst>
                <a:ext uri="{FF2B5EF4-FFF2-40B4-BE49-F238E27FC236}">
                  <a16:creationId xmlns:a16="http://schemas.microsoft.com/office/drawing/2014/main" id="{8776D7E8-3EB1-A5B5-A072-CB5C107BD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3" name="Line 573">
              <a:extLst>
                <a:ext uri="{FF2B5EF4-FFF2-40B4-BE49-F238E27FC236}">
                  <a16:creationId xmlns:a16="http://schemas.microsoft.com/office/drawing/2014/main" id="{739626E8-7DBA-7E29-F4E0-89DE0A6B5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4" name="Line 574">
              <a:extLst>
                <a:ext uri="{FF2B5EF4-FFF2-40B4-BE49-F238E27FC236}">
                  <a16:creationId xmlns:a16="http://schemas.microsoft.com/office/drawing/2014/main" id="{E9BDB60B-7C82-AF74-ED22-265A2144A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6" y="1046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5" name="Freeform 575">
              <a:extLst>
                <a:ext uri="{FF2B5EF4-FFF2-40B4-BE49-F238E27FC236}">
                  <a16:creationId xmlns:a16="http://schemas.microsoft.com/office/drawing/2014/main" id="{7F10483D-5295-961F-8B00-2992330CE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1079"/>
              <a:ext cx="29" cy="53"/>
            </a:xfrm>
            <a:custGeom>
              <a:avLst/>
              <a:gdLst>
                <a:gd name="T0" fmla="*/ 29 w 29"/>
                <a:gd name="T1" fmla="*/ 0 h 53"/>
                <a:gd name="T2" fmla="*/ 0 w 29"/>
                <a:gd name="T3" fmla="*/ 0 h 53"/>
                <a:gd name="T4" fmla="*/ 0 w 29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3">
                  <a:moveTo>
                    <a:pt x="29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6" name="Freeform 576">
              <a:extLst>
                <a:ext uri="{FF2B5EF4-FFF2-40B4-BE49-F238E27FC236}">
                  <a16:creationId xmlns:a16="http://schemas.microsoft.com/office/drawing/2014/main" id="{39FD99CC-DB60-9E6D-7EC9-B5997CEE9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960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7" name="Line 577">
              <a:extLst>
                <a:ext uri="{FF2B5EF4-FFF2-40B4-BE49-F238E27FC236}">
                  <a16:creationId xmlns:a16="http://schemas.microsoft.com/office/drawing/2014/main" id="{58DD37A1-E8CB-8B62-8702-08224CC08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7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8" name="Line 578">
              <a:extLst>
                <a:ext uri="{FF2B5EF4-FFF2-40B4-BE49-F238E27FC236}">
                  <a16:creationId xmlns:a16="http://schemas.microsoft.com/office/drawing/2014/main" id="{9B1E53A9-9E49-073A-8DF2-C7FB4D214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6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9" name="Line 579">
              <a:extLst>
                <a:ext uri="{FF2B5EF4-FFF2-40B4-BE49-F238E27FC236}">
                  <a16:creationId xmlns:a16="http://schemas.microsoft.com/office/drawing/2014/main" id="{C78C778E-6FA5-4043-7F34-F34680DEB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6" y="1046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0" name="Freeform 580">
              <a:extLst>
                <a:ext uri="{FF2B5EF4-FFF2-40B4-BE49-F238E27FC236}">
                  <a16:creationId xmlns:a16="http://schemas.microsoft.com/office/drawing/2014/main" id="{D028FA21-D10A-B6EB-54D5-DE2DD2E84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1079"/>
              <a:ext cx="29" cy="53"/>
            </a:xfrm>
            <a:custGeom>
              <a:avLst/>
              <a:gdLst>
                <a:gd name="T0" fmla="*/ 29 w 29"/>
                <a:gd name="T1" fmla="*/ 0 h 53"/>
                <a:gd name="T2" fmla="*/ 0 w 29"/>
                <a:gd name="T3" fmla="*/ 0 h 53"/>
                <a:gd name="T4" fmla="*/ 0 w 29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3">
                  <a:moveTo>
                    <a:pt x="29" y="0"/>
                  </a:moveTo>
                  <a:lnTo>
                    <a:pt x="0" y="0"/>
                  </a:lnTo>
                  <a:lnTo>
                    <a:pt x="0" y="5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1" name="Freeform 581">
              <a:extLst>
                <a:ext uri="{FF2B5EF4-FFF2-40B4-BE49-F238E27FC236}">
                  <a16:creationId xmlns:a16="http://schemas.microsoft.com/office/drawing/2014/main" id="{4B103498-ECAA-D3A4-AE6E-0FB6E2AF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960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2" name="Line 582">
              <a:extLst>
                <a:ext uri="{FF2B5EF4-FFF2-40B4-BE49-F238E27FC236}">
                  <a16:creationId xmlns:a16="http://schemas.microsoft.com/office/drawing/2014/main" id="{1B623522-550D-0BE4-8740-20C8185E4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3" name="Line 583">
              <a:extLst>
                <a:ext uri="{FF2B5EF4-FFF2-40B4-BE49-F238E27FC236}">
                  <a16:creationId xmlns:a16="http://schemas.microsoft.com/office/drawing/2014/main" id="{E1757FF4-36F0-4FF4-555E-FAD5F8509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1" y="1008"/>
              <a:ext cx="1" cy="7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4" name="Line 584">
              <a:extLst>
                <a:ext uri="{FF2B5EF4-FFF2-40B4-BE49-F238E27FC236}">
                  <a16:creationId xmlns:a16="http://schemas.microsoft.com/office/drawing/2014/main" id="{0875C198-36F7-7A50-1B26-EACE45804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753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5" name="Freeform 585">
              <a:extLst>
                <a:ext uri="{FF2B5EF4-FFF2-40B4-BE49-F238E27FC236}">
                  <a16:creationId xmlns:a16="http://schemas.microsoft.com/office/drawing/2014/main" id="{0F232117-FEB8-00AB-5E52-C400B108B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796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6" name="Freeform 586">
              <a:extLst>
                <a:ext uri="{FF2B5EF4-FFF2-40B4-BE49-F238E27FC236}">
                  <a16:creationId xmlns:a16="http://schemas.microsoft.com/office/drawing/2014/main" id="{9E5D1A42-26BD-A91A-44C3-D0545533F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796"/>
              <a:ext cx="53" cy="34"/>
            </a:xfrm>
            <a:custGeom>
              <a:avLst/>
              <a:gdLst>
                <a:gd name="T0" fmla="*/ 0 w 53"/>
                <a:gd name="T1" fmla="*/ 34 h 34"/>
                <a:gd name="T2" fmla="*/ 53 w 53"/>
                <a:gd name="T3" fmla="*/ 34 h 34"/>
                <a:gd name="T4" fmla="*/ 53 w 5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0" y="34"/>
                  </a:moveTo>
                  <a:lnTo>
                    <a:pt x="53" y="34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7" name="Line 587">
              <a:extLst>
                <a:ext uri="{FF2B5EF4-FFF2-40B4-BE49-F238E27FC236}">
                  <a16:creationId xmlns:a16="http://schemas.microsoft.com/office/drawing/2014/main" id="{2D38AF5A-A33B-BBBA-E842-4A4527DC6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79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8" name="Line 588">
              <a:extLst>
                <a:ext uri="{FF2B5EF4-FFF2-40B4-BE49-F238E27FC236}">
                  <a16:creationId xmlns:a16="http://schemas.microsoft.com/office/drawing/2014/main" id="{804295E5-7D26-8C95-C28A-C3345C292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777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9" name="Line 589">
              <a:extLst>
                <a:ext uri="{FF2B5EF4-FFF2-40B4-BE49-F238E27FC236}">
                  <a16:creationId xmlns:a16="http://schemas.microsoft.com/office/drawing/2014/main" id="{90743505-6860-4DF1-8A30-A95C639AE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643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0" name="Freeform 590">
              <a:extLst>
                <a:ext uri="{FF2B5EF4-FFF2-40B4-BE49-F238E27FC236}">
                  <a16:creationId xmlns:a16="http://schemas.microsoft.com/office/drawing/2014/main" id="{C417DB6D-FEB9-DCF8-6759-C7973953E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691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1" name="Freeform 591">
              <a:extLst>
                <a:ext uri="{FF2B5EF4-FFF2-40B4-BE49-F238E27FC236}">
                  <a16:creationId xmlns:a16="http://schemas.microsoft.com/office/drawing/2014/main" id="{8FD91CD5-6FD2-1306-4142-829AAF3AC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691"/>
              <a:ext cx="53" cy="34"/>
            </a:xfrm>
            <a:custGeom>
              <a:avLst/>
              <a:gdLst>
                <a:gd name="T0" fmla="*/ 0 w 53"/>
                <a:gd name="T1" fmla="*/ 34 h 34"/>
                <a:gd name="T2" fmla="*/ 53 w 53"/>
                <a:gd name="T3" fmla="*/ 34 h 34"/>
                <a:gd name="T4" fmla="*/ 53 w 5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0" y="34"/>
                  </a:moveTo>
                  <a:lnTo>
                    <a:pt x="53" y="34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2" name="Line 592">
              <a:extLst>
                <a:ext uri="{FF2B5EF4-FFF2-40B4-BE49-F238E27FC236}">
                  <a16:creationId xmlns:a16="http://schemas.microsoft.com/office/drawing/2014/main" id="{3E59B4E0-B009-CB44-130F-AAFCF10F7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691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3" name="Line 593">
              <a:extLst>
                <a:ext uri="{FF2B5EF4-FFF2-40B4-BE49-F238E27FC236}">
                  <a16:creationId xmlns:a16="http://schemas.microsoft.com/office/drawing/2014/main" id="{62339E83-E1F9-967B-2A8F-FBF099373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672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4" name="Line 594">
              <a:extLst>
                <a:ext uri="{FF2B5EF4-FFF2-40B4-BE49-F238E27FC236}">
                  <a16:creationId xmlns:a16="http://schemas.microsoft.com/office/drawing/2014/main" id="{8E5C93A2-C1CB-8929-9EF7-465DFD8E6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538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5" name="Freeform 595">
              <a:extLst>
                <a:ext uri="{FF2B5EF4-FFF2-40B4-BE49-F238E27FC236}">
                  <a16:creationId xmlns:a16="http://schemas.microsoft.com/office/drawing/2014/main" id="{25E0EB34-8072-01A9-1BE7-8C1DAFC83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586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0 w 48"/>
                <a:gd name="T3" fmla="*/ 29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0" y="29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6" name="Freeform 596">
              <a:extLst>
                <a:ext uri="{FF2B5EF4-FFF2-40B4-BE49-F238E27FC236}">
                  <a16:creationId xmlns:a16="http://schemas.microsoft.com/office/drawing/2014/main" id="{5C6E55B4-DC2C-C05F-F0CD-B228A2EC7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586"/>
              <a:ext cx="53" cy="29"/>
            </a:xfrm>
            <a:custGeom>
              <a:avLst/>
              <a:gdLst>
                <a:gd name="T0" fmla="*/ 0 w 53"/>
                <a:gd name="T1" fmla="*/ 29 h 29"/>
                <a:gd name="T2" fmla="*/ 53 w 53"/>
                <a:gd name="T3" fmla="*/ 29 h 29"/>
                <a:gd name="T4" fmla="*/ 53 w 53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29">
                  <a:moveTo>
                    <a:pt x="0" y="29"/>
                  </a:moveTo>
                  <a:lnTo>
                    <a:pt x="53" y="29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7" name="Line 597">
              <a:extLst>
                <a:ext uri="{FF2B5EF4-FFF2-40B4-BE49-F238E27FC236}">
                  <a16:creationId xmlns:a16="http://schemas.microsoft.com/office/drawing/2014/main" id="{E361FB40-4BE1-2893-B507-7CDB846E9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58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8" name="Line 598">
              <a:extLst>
                <a:ext uri="{FF2B5EF4-FFF2-40B4-BE49-F238E27FC236}">
                  <a16:creationId xmlns:a16="http://schemas.microsoft.com/office/drawing/2014/main" id="{789D7596-5884-9902-C46C-1F15F7122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567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79" name="Line 599">
              <a:extLst>
                <a:ext uri="{FF2B5EF4-FFF2-40B4-BE49-F238E27FC236}">
                  <a16:creationId xmlns:a16="http://schemas.microsoft.com/office/drawing/2014/main" id="{9C06261A-094A-D4EB-516D-B51E38A0B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433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0" name="Freeform 600">
              <a:extLst>
                <a:ext uri="{FF2B5EF4-FFF2-40B4-BE49-F238E27FC236}">
                  <a16:creationId xmlns:a16="http://schemas.microsoft.com/office/drawing/2014/main" id="{34DC9719-22A4-C9E0-D654-6E4E81FB8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476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1" name="Freeform 601">
              <a:extLst>
                <a:ext uri="{FF2B5EF4-FFF2-40B4-BE49-F238E27FC236}">
                  <a16:creationId xmlns:a16="http://schemas.microsoft.com/office/drawing/2014/main" id="{D0E953C6-2C1C-FE28-39DC-4001B8D59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476"/>
              <a:ext cx="53" cy="34"/>
            </a:xfrm>
            <a:custGeom>
              <a:avLst/>
              <a:gdLst>
                <a:gd name="T0" fmla="*/ 0 w 53"/>
                <a:gd name="T1" fmla="*/ 34 h 34"/>
                <a:gd name="T2" fmla="*/ 53 w 53"/>
                <a:gd name="T3" fmla="*/ 34 h 34"/>
                <a:gd name="T4" fmla="*/ 53 w 5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4">
                  <a:moveTo>
                    <a:pt x="0" y="34"/>
                  </a:moveTo>
                  <a:lnTo>
                    <a:pt x="53" y="34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2" name="Line 602">
              <a:extLst>
                <a:ext uri="{FF2B5EF4-FFF2-40B4-BE49-F238E27FC236}">
                  <a16:creationId xmlns:a16="http://schemas.microsoft.com/office/drawing/2014/main" id="{0B1B26BF-6E06-14E7-91D7-652A81B27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47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3" name="Line 603">
              <a:extLst>
                <a:ext uri="{FF2B5EF4-FFF2-40B4-BE49-F238E27FC236}">
                  <a16:creationId xmlns:a16="http://schemas.microsoft.com/office/drawing/2014/main" id="{E7371216-B8BD-C895-ED51-8798A1070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457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4" name="Line 604">
              <a:extLst>
                <a:ext uri="{FF2B5EF4-FFF2-40B4-BE49-F238E27FC236}">
                  <a16:creationId xmlns:a16="http://schemas.microsoft.com/office/drawing/2014/main" id="{786202A0-1FEE-09B1-70C1-F25631779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28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5" name="Freeform 605">
              <a:extLst>
                <a:ext uri="{FF2B5EF4-FFF2-40B4-BE49-F238E27FC236}">
                  <a16:creationId xmlns:a16="http://schemas.microsoft.com/office/drawing/2014/main" id="{D0E71748-489E-F3C7-0AA3-6D265EEA9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1371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0 w 48"/>
                <a:gd name="T3" fmla="*/ 33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0" y="33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6" name="Freeform 606">
              <a:extLst>
                <a:ext uri="{FF2B5EF4-FFF2-40B4-BE49-F238E27FC236}">
                  <a16:creationId xmlns:a16="http://schemas.microsoft.com/office/drawing/2014/main" id="{F70E24B9-3A47-B926-6D45-D79A71320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1371"/>
              <a:ext cx="53" cy="33"/>
            </a:xfrm>
            <a:custGeom>
              <a:avLst/>
              <a:gdLst>
                <a:gd name="T0" fmla="*/ 0 w 53"/>
                <a:gd name="T1" fmla="*/ 33 h 33"/>
                <a:gd name="T2" fmla="*/ 53 w 53"/>
                <a:gd name="T3" fmla="*/ 33 h 33"/>
                <a:gd name="T4" fmla="*/ 53 w 53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3">
                  <a:moveTo>
                    <a:pt x="0" y="33"/>
                  </a:moveTo>
                  <a:lnTo>
                    <a:pt x="53" y="33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7" name="Line 607">
              <a:extLst>
                <a:ext uri="{FF2B5EF4-FFF2-40B4-BE49-F238E27FC236}">
                  <a16:creationId xmlns:a16="http://schemas.microsoft.com/office/drawing/2014/main" id="{1F5756CB-D3A0-0EEA-FA23-D20B192E7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371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8" name="Line 608">
              <a:extLst>
                <a:ext uri="{FF2B5EF4-FFF2-40B4-BE49-F238E27FC236}">
                  <a16:creationId xmlns:a16="http://schemas.microsoft.com/office/drawing/2014/main" id="{0148301C-E26E-7E69-8A34-D2C0102EFB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1352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89" name="Line 609">
              <a:extLst>
                <a:ext uri="{FF2B5EF4-FFF2-40B4-BE49-F238E27FC236}">
                  <a16:creationId xmlns:a16="http://schemas.microsoft.com/office/drawing/2014/main" id="{C54F93DB-1E1E-E857-2A2A-9D6F5B6F4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600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0" name="Freeform 610">
              <a:extLst>
                <a:ext uri="{FF2B5EF4-FFF2-40B4-BE49-F238E27FC236}">
                  <a16:creationId xmlns:a16="http://schemas.microsoft.com/office/drawing/2014/main" id="{0B9CD585-F7CA-BF06-3E60-86891D37A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643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1" name="Freeform 611">
              <a:extLst>
                <a:ext uri="{FF2B5EF4-FFF2-40B4-BE49-F238E27FC236}">
                  <a16:creationId xmlns:a16="http://schemas.microsoft.com/office/drawing/2014/main" id="{61D92FB0-7C48-01AF-98A8-08B61C24F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" y="1643"/>
              <a:ext cx="114" cy="34"/>
            </a:xfrm>
            <a:custGeom>
              <a:avLst/>
              <a:gdLst>
                <a:gd name="T0" fmla="*/ 0 w 114"/>
                <a:gd name="T1" fmla="*/ 34 h 34"/>
                <a:gd name="T2" fmla="*/ 114 w 114"/>
                <a:gd name="T3" fmla="*/ 34 h 34"/>
                <a:gd name="T4" fmla="*/ 114 w 11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34">
                  <a:moveTo>
                    <a:pt x="0" y="34"/>
                  </a:moveTo>
                  <a:lnTo>
                    <a:pt x="114" y="34"/>
                  </a:lnTo>
                  <a:lnTo>
                    <a:pt x="114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3" name="Line 613">
              <a:extLst>
                <a:ext uri="{FF2B5EF4-FFF2-40B4-BE49-F238E27FC236}">
                  <a16:creationId xmlns:a16="http://schemas.microsoft.com/office/drawing/2014/main" id="{95110E26-82DD-4C1A-6BC4-5DD80A4E1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643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4" name="Line 614">
              <a:extLst>
                <a:ext uri="{FF2B5EF4-FFF2-40B4-BE49-F238E27FC236}">
                  <a16:creationId xmlns:a16="http://schemas.microsoft.com/office/drawing/2014/main" id="{2F6D18CD-B320-5917-CA5B-198EFD903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624"/>
              <a:ext cx="72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5" name="Line 615">
              <a:extLst>
                <a:ext uri="{FF2B5EF4-FFF2-40B4-BE49-F238E27FC236}">
                  <a16:creationId xmlns:a16="http://schemas.microsoft.com/office/drawing/2014/main" id="{606F8227-B885-4BE1-6B53-7B4F42A69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490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6" name="Freeform 616">
              <a:extLst>
                <a:ext uri="{FF2B5EF4-FFF2-40B4-BE49-F238E27FC236}">
                  <a16:creationId xmlns:a16="http://schemas.microsoft.com/office/drawing/2014/main" id="{6DFB5E34-D274-CC90-C635-BB5A640BD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53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7" name="Freeform 617">
              <a:extLst>
                <a:ext uri="{FF2B5EF4-FFF2-40B4-BE49-F238E27FC236}">
                  <a16:creationId xmlns:a16="http://schemas.microsoft.com/office/drawing/2014/main" id="{19DDCFE8-C66A-4918-E888-F56C657FD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538"/>
              <a:ext cx="186" cy="34"/>
            </a:xfrm>
            <a:custGeom>
              <a:avLst/>
              <a:gdLst>
                <a:gd name="T0" fmla="*/ 0 w 186"/>
                <a:gd name="T1" fmla="*/ 34 h 34"/>
                <a:gd name="T2" fmla="*/ 186 w 186"/>
                <a:gd name="T3" fmla="*/ 34 h 34"/>
                <a:gd name="T4" fmla="*/ 186 w 186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4">
                  <a:moveTo>
                    <a:pt x="0" y="34"/>
                  </a:moveTo>
                  <a:lnTo>
                    <a:pt x="186" y="34"/>
                  </a:lnTo>
                  <a:lnTo>
                    <a:pt x="186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8" name="Line 618">
              <a:extLst>
                <a:ext uri="{FF2B5EF4-FFF2-40B4-BE49-F238E27FC236}">
                  <a16:creationId xmlns:a16="http://schemas.microsoft.com/office/drawing/2014/main" id="{5C0A2A40-16E1-447E-A599-114213E1A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538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99" name="Line 619">
              <a:extLst>
                <a:ext uri="{FF2B5EF4-FFF2-40B4-BE49-F238E27FC236}">
                  <a16:creationId xmlns:a16="http://schemas.microsoft.com/office/drawing/2014/main" id="{9982ACB0-DF3C-9EF0-6DB7-639F59AA3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519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0" name="Line 620">
              <a:extLst>
                <a:ext uri="{FF2B5EF4-FFF2-40B4-BE49-F238E27FC236}">
                  <a16:creationId xmlns:a16="http://schemas.microsoft.com/office/drawing/2014/main" id="{34A41F60-7248-0FDD-9DB0-EA038A1D5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385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1" name="Freeform 621">
              <a:extLst>
                <a:ext uri="{FF2B5EF4-FFF2-40B4-BE49-F238E27FC236}">
                  <a16:creationId xmlns:a16="http://schemas.microsoft.com/office/drawing/2014/main" id="{8FD2642A-CBE1-53D5-49F6-BCDE3698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433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0 w 48"/>
                <a:gd name="T3" fmla="*/ 29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0" y="29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2" name="Freeform 622">
              <a:extLst>
                <a:ext uri="{FF2B5EF4-FFF2-40B4-BE49-F238E27FC236}">
                  <a16:creationId xmlns:a16="http://schemas.microsoft.com/office/drawing/2014/main" id="{5D3C030C-8CC4-242D-2914-A787603B1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" y="1433"/>
              <a:ext cx="258" cy="29"/>
            </a:xfrm>
            <a:custGeom>
              <a:avLst/>
              <a:gdLst>
                <a:gd name="T0" fmla="*/ 0 w 258"/>
                <a:gd name="T1" fmla="*/ 29 h 29"/>
                <a:gd name="T2" fmla="*/ 258 w 258"/>
                <a:gd name="T3" fmla="*/ 29 h 29"/>
                <a:gd name="T4" fmla="*/ 258 w 25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" h="29">
                  <a:moveTo>
                    <a:pt x="0" y="29"/>
                  </a:moveTo>
                  <a:lnTo>
                    <a:pt x="258" y="29"/>
                  </a:lnTo>
                  <a:lnTo>
                    <a:pt x="25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3" name="Line 623">
              <a:extLst>
                <a:ext uri="{FF2B5EF4-FFF2-40B4-BE49-F238E27FC236}">
                  <a16:creationId xmlns:a16="http://schemas.microsoft.com/office/drawing/2014/main" id="{49D09A68-D53C-7A0E-F1B3-BB0C0DD8C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433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4" name="Line 624">
              <a:extLst>
                <a:ext uri="{FF2B5EF4-FFF2-40B4-BE49-F238E27FC236}">
                  <a16:creationId xmlns:a16="http://schemas.microsoft.com/office/drawing/2014/main" id="{520E030E-8704-17F4-0876-23CB80022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414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5" name="Line 625">
              <a:extLst>
                <a:ext uri="{FF2B5EF4-FFF2-40B4-BE49-F238E27FC236}">
                  <a16:creationId xmlns:a16="http://schemas.microsoft.com/office/drawing/2014/main" id="{F9FB00A3-0040-CB32-0032-1CDC2236F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280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6" name="Freeform 626">
              <a:extLst>
                <a:ext uri="{FF2B5EF4-FFF2-40B4-BE49-F238E27FC236}">
                  <a16:creationId xmlns:a16="http://schemas.microsoft.com/office/drawing/2014/main" id="{CE9D9580-6C72-743C-57D1-6CA8D292B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323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7" name="Freeform 627">
              <a:extLst>
                <a:ext uri="{FF2B5EF4-FFF2-40B4-BE49-F238E27FC236}">
                  <a16:creationId xmlns:a16="http://schemas.microsoft.com/office/drawing/2014/main" id="{94690FC2-2250-83D0-C075-A9D92FD74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1323"/>
              <a:ext cx="329" cy="34"/>
            </a:xfrm>
            <a:custGeom>
              <a:avLst/>
              <a:gdLst>
                <a:gd name="T0" fmla="*/ 0 w 329"/>
                <a:gd name="T1" fmla="*/ 34 h 34"/>
                <a:gd name="T2" fmla="*/ 329 w 329"/>
                <a:gd name="T3" fmla="*/ 34 h 34"/>
                <a:gd name="T4" fmla="*/ 329 w 329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9" h="34">
                  <a:moveTo>
                    <a:pt x="0" y="34"/>
                  </a:moveTo>
                  <a:lnTo>
                    <a:pt x="329" y="34"/>
                  </a:lnTo>
                  <a:lnTo>
                    <a:pt x="329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8" name="Line 628">
              <a:extLst>
                <a:ext uri="{FF2B5EF4-FFF2-40B4-BE49-F238E27FC236}">
                  <a16:creationId xmlns:a16="http://schemas.microsoft.com/office/drawing/2014/main" id="{041F9738-824E-6598-7588-705FA1D36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323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09" name="Line 629">
              <a:extLst>
                <a:ext uri="{FF2B5EF4-FFF2-40B4-BE49-F238E27FC236}">
                  <a16:creationId xmlns:a16="http://schemas.microsoft.com/office/drawing/2014/main" id="{1D787537-9AFC-DEC4-FA01-2BC026EA7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304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0" name="Line 630">
              <a:extLst>
                <a:ext uri="{FF2B5EF4-FFF2-40B4-BE49-F238E27FC236}">
                  <a16:creationId xmlns:a16="http://schemas.microsoft.com/office/drawing/2014/main" id="{79A5D9A8-D402-CF7C-9D98-FE460401F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175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1" name="Freeform 631">
              <a:extLst>
                <a:ext uri="{FF2B5EF4-FFF2-40B4-BE49-F238E27FC236}">
                  <a16:creationId xmlns:a16="http://schemas.microsoft.com/office/drawing/2014/main" id="{4F302F55-9AAA-6C6F-7C03-A9837132C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21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0 w 48"/>
                <a:gd name="T3" fmla="*/ 34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0" y="34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2" name="Freeform 632">
              <a:extLst>
                <a:ext uri="{FF2B5EF4-FFF2-40B4-BE49-F238E27FC236}">
                  <a16:creationId xmlns:a16="http://schemas.microsoft.com/office/drawing/2014/main" id="{CE30D735-148D-F656-3ECF-0896B6CD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" y="1218"/>
              <a:ext cx="401" cy="34"/>
            </a:xfrm>
            <a:custGeom>
              <a:avLst/>
              <a:gdLst>
                <a:gd name="T0" fmla="*/ 0 w 401"/>
                <a:gd name="T1" fmla="*/ 34 h 34"/>
                <a:gd name="T2" fmla="*/ 401 w 401"/>
                <a:gd name="T3" fmla="*/ 34 h 34"/>
                <a:gd name="T4" fmla="*/ 401 w 401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1" h="34">
                  <a:moveTo>
                    <a:pt x="0" y="34"/>
                  </a:moveTo>
                  <a:lnTo>
                    <a:pt x="401" y="34"/>
                  </a:lnTo>
                  <a:lnTo>
                    <a:pt x="401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3" name="Line 633">
              <a:extLst>
                <a:ext uri="{FF2B5EF4-FFF2-40B4-BE49-F238E27FC236}">
                  <a16:creationId xmlns:a16="http://schemas.microsoft.com/office/drawing/2014/main" id="{D3CC3310-B6C1-8B2E-CA5B-008CEC42E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7" y="1218"/>
              <a:ext cx="77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4" name="Line 634">
              <a:extLst>
                <a:ext uri="{FF2B5EF4-FFF2-40B4-BE49-F238E27FC236}">
                  <a16:creationId xmlns:a16="http://schemas.microsoft.com/office/drawing/2014/main" id="{CA39F2D0-6F3E-D328-2137-341108D35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1199"/>
              <a:ext cx="72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5" name="Line 635">
              <a:extLst>
                <a:ext uri="{FF2B5EF4-FFF2-40B4-BE49-F238E27FC236}">
                  <a16:creationId xmlns:a16="http://schemas.microsoft.com/office/drawing/2014/main" id="{540349A2-0F8D-D0F0-AA05-F7C5E83B4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6" y="3478"/>
              <a:ext cx="23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6" name="Freeform 636">
              <a:extLst>
                <a:ext uri="{FF2B5EF4-FFF2-40B4-BE49-F238E27FC236}">
                  <a16:creationId xmlns:a16="http://schemas.microsoft.com/office/drawing/2014/main" id="{1458EDF1-E089-5A5D-5AC9-AB55B069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3517"/>
              <a:ext cx="29" cy="47"/>
            </a:xfrm>
            <a:custGeom>
              <a:avLst/>
              <a:gdLst>
                <a:gd name="T0" fmla="*/ 29 w 29"/>
                <a:gd name="T1" fmla="*/ 0 h 47"/>
                <a:gd name="T2" fmla="*/ 0 w 29"/>
                <a:gd name="T3" fmla="*/ 0 h 47"/>
                <a:gd name="T4" fmla="*/ 0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29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7" name="Freeform 637">
              <a:extLst>
                <a:ext uri="{FF2B5EF4-FFF2-40B4-BE49-F238E27FC236}">
                  <a16:creationId xmlns:a16="http://schemas.microsoft.com/office/drawing/2014/main" id="{257C1EA6-AEDF-D3E2-CF22-1D7BA5098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3392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8" name="Line 638">
              <a:extLst>
                <a:ext uri="{FF2B5EF4-FFF2-40B4-BE49-F238E27FC236}">
                  <a16:creationId xmlns:a16="http://schemas.microsoft.com/office/drawing/2014/main" id="{78B08B0B-02FC-D77A-DDE7-B2A118505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19" name="Line 639">
              <a:extLst>
                <a:ext uri="{FF2B5EF4-FFF2-40B4-BE49-F238E27FC236}">
                  <a16:creationId xmlns:a16="http://schemas.microsoft.com/office/drawing/2014/main" id="{06F3808E-D69B-4D80-19BA-09B3F2D71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0" name="Line 640">
              <a:extLst>
                <a:ext uri="{FF2B5EF4-FFF2-40B4-BE49-F238E27FC236}">
                  <a16:creationId xmlns:a16="http://schemas.microsoft.com/office/drawing/2014/main" id="{4C222F98-3A81-15AF-5499-AEB1EF6C6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1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1" name="Freeform 641">
              <a:extLst>
                <a:ext uri="{FF2B5EF4-FFF2-40B4-BE49-F238E27FC236}">
                  <a16:creationId xmlns:a16="http://schemas.microsoft.com/office/drawing/2014/main" id="{BE7AB18A-4101-A6D8-4D28-33437D95F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2" name="Freeform 642">
              <a:extLst>
                <a:ext uri="{FF2B5EF4-FFF2-40B4-BE49-F238E27FC236}">
                  <a16:creationId xmlns:a16="http://schemas.microsoft.com/office/drawing/2014/main" id="{D8F40362-945B-F36B-BE7D-78B9B06C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3" name="Line 643">
              <a:extLst>
                <a:ext uri="{FF2B5EF4-FFF2-40B4-BE49-F238E27FC236}">
                  <a16:creationId xmlns:a16="http://schemas.microsoft.com/office/drawing/2014/main" id="{3581E858-F6D8-6361-2049-9BAAA13B3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4" name="Line 644">
              <a:extLst>
                <a:ext uri="{FF2B5EF4-FFF2-40B4-BE49-F238E27FC236}">
                  <a16:creationId xmlns:a16="http://schemas.microsoft.com/office/drawing/2014/main" id="{760140F8-464B-EA73-936C-916323387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5" name="Line 645">
              <a:extLst>
                <a:ext uri="{FF2B5EF4-FFF2-40B4-BE49-F238E27FC236}">
                  <a16:creationId xmlns:a16="http://schemas.microsoft.com/office/drawing/2014/main" id="{C8F6CDF3-C8BF-4595-1E5C-F8BF57DD93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6" y="3478"/>
              <a:ext cx="28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6" name="Freeform 646">
              <a:extLst>
                <a:ext uri="{FF2B5EF4-FFF2-40B4-BE49-F238E27FC236}">
                  <a16:creationId xmlns:a16="http://schemas.microsoft.com/office/drawing/2014/main" id="{84C48806-EF79-D3D1-A03A-340BDBA85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7" name="Freeform 647">
              <a:extLst>
                <a:ext uri="{FF2B5EF4-FFF2-40B4-BE49-F238E27FC236}">
                  <a16:creationId xmlns:a16="http://schemas.microsoft.com/office/drawing/2014/main" id="{3A098401-E07D-D00B-3EFD-552E25A07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8" name="Line 648">
              <a:extLst>
                <a:ext uri="{FF2B5EF4-FFF2-40B4-BE49-F238E27FC236}">
                  <a16:creationId xmlns:a16="http://schemas.microsoft.com/office/drawing/2014/main" id="{8ACDC390-85A3-C196-83D5-3A77EB572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29" name="Line 649">
              <a:extLst>
                <a:ext uri="{FF2B5EF4-FFF2-40B4-BE49-F238E27FC236}">
                  <a16:creationId xmlns:a16="http://schemas.microsoft.com/office/drawing/2014/main" id="{84EF7B28-B1F9-E092-5ACD-603AD9330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6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0" name="Line 650">
              <a:extLst>
                <a:ext uri="{FF2B5EF4-FFF2-40B4-BE49-F238E27FC236}">
                  <a16:creationId xmlns:a16="http://schemas.microsoft.com/office/drawing/2014/main" id="{5FE03CC0-C1BB-3897-BDBB-BB0EEA903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1" y="3478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1" name="Freeform 651">
              <a:extLst>
                <a:ext uri="{FF2B5EF4-FFF2-40B4-BE49-F238E27FC236}">
                  <a16:creationId xmlns:a16="http://schemas.microsoft.com/office/drawing/2014/main" id="{BF61E487-B3D5-5154-4C40-DDBD47BB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3517"/>
              <a:ext cx="29" cy="47"/>
            </a:xfrm>
            <a:custGeom>
              <a:avLst/>
              <a:gdLst>
                <a:gd name="T0" fmla="*/ 29 w 29"/>
                <a:gd name="T1" fmla="*/ 0 h 47"/>
                <a:gd name="T2" fmla="*/ 0 w 29"/>
                <a:gd name="T3" fmla="*/ 0 h 47"/>
                <a:gd name="T4" fmla="*/ 0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29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2" name="Freeform 652">
              <a:extLst>
                <a:ext uri="{FF2B5EF4-FFF2-40B4-BE49-F238E27FC236}">
                  <a16:creationId xmlns:a16="http://schemas.microsoft.com/office/drawing/2014/main" id="{544C38E3-2F42-BC51-B6A9-30527226C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3392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3" name="Line 653">
              <a:extLst>
                <a:ext uri="{FF2B5EF4-FFF2-40B4-BE49-F238E27FC236}">
                  <a16:creationId xmlns:a16="http://schemas.microsoft.com/office/drawing/2014/main" id="{8B1FE646-8231-3BC8-6EC3-F41CDDAB2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4" name="Line 654">
              <a:extLst>
                <a:ext uri="{FF2B5EF4-FFF2-40B4-BE49-F238E27FC236}">
                  <a16:creationId xmlns:a16="http://schemas.microsoft.com/office/drawing/2014/main" id="{55D6962C-B59E-3013-04F7-B9531BAAF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5" name="Line 655">
              <a:extLst>
                <a:ext uri="{FF2B5EF4-FFF2-40B4-BE49-F238E27FC236}">
                  <a16:creationId xmlns:a16="http://schemas.microsoft.com/office/drawing/2014/main" id="{AD076FAB-7AEE-BE6A-D949-D4277A36F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1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6" name="Freeform 656">
              <a:extLst>
                <a:ext uri="{FF2B5EF4-FFF2-40B4-BE49-F238E27FC236}">
                  <a16:creationId xmlns:a16="http://schemas.microsoft.com/office/drawing/2014/main" id="{A0AE3C65-EEBB-4C4A-523D-4244B65AB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7" name="Freeform 657">
              <a:extLst>
                <a:ext uri="{FF2B5EF4-FFF2-40B4-BE49-F238E27FC236}">
                  <a16:creationId xmlns:a16="http://schemas.microsoft.com/office/drawing/2014/main" id="{A6081442-F3C2-7461-2BF9-DA2ADFCA3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8" name="Line 658">
              <a:extLst>
                <a:ext uri="{FF2B5EF4-FFF2-40B4-BE49-F238E27FC236}">
                  <a16:creationId xmlns:a16="http://schemas.microsoft.com/office/drawing/2014/main" id="{69F474A4-BA31-EFF3-6F20-84438D92F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39" name="Line 659">
              <a:extLst>
                <a:ext uri="{FF2B5EF4-FFF2-40B4-BE49-F238E27FC236}">
                  <a16:creationId xmlns:a16="http://schemas.microsoft.com/office/drawing/2014/main" id="{0373BAB5-CDF3-D2DC-106F-BF831D139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0" name="Line 660">
              <a:extLst>
                <a:ext uri="{FF2B5EF4-FFF2-40B4-BE49-F238E27FC236}">
                  <a16:creationId xmlns:a16="http://schemas.microsoft.com/office/drawing/2014/main" id="{970A7B64-B893-11EB-6345-958703D9B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0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1" name="Freeform 661">
              <a:extLst>
                <a:ext uri="{FF2B5EF4-FFF2-40B4-BE49-F238E27FC236}">
                  <a16:creationId xmlns:a16="http://schemas.microsoft.com/office/drawing/2014/main" id="{3938D37E-055E-6757-BCBC-13A23A2C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" y="3517"/>
              <a:ext cx="28" cy="47"/>
            </a:xfrm>
            <a:custGeom>
              <a:avLst/>
              <a:gdLst>
                <a:gd name="T0" fmla="*/ 28 w 28"/>
                <a:gd name="T1" fmla="*/ 0 h 47"/>
                <a:gd name="T2" fmla="*/ 0 w 28"/>
                <a:gd name="T3" fmla="*/ 0 h 47"/>
                <a:gd name="T4" fmla="*/ 0 w 28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7">
                  <a:moveTo>
                    <a:pt x="28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2" name="Freeform 662">
              <a:extLst>
                <a:ext uri="{FF2B5EF4-FFF2-40B4-BE49-F238E27FC236}">
                  <a16:creationId xmlns:a16="http://schemas.microsoft.com/office/drawing/2014/main" id="{85469B9F-AD29-476E-7034-510EB4AC5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" y="3392"/>
              <a:ext cx="28" cy="48"/>
            </a:xfrm>
            <a:custGeom>
              <a:avLst/>
              <a:gdLst>
                <a:gd name="T0" fmla="*/ 0 w 28"/>
                <a:gd name="T1" fmla="*/ 0 h 48"/>
                <a:gd name="T2" fmla="*/ 0 w 28"/>
                <a:gd name="T3" fmla="*/ 48 h 48"/>
                <a:gd name="T4" fmla="*/ 28 w 28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8">
                  <a:moveTo>
                    <a:pt x="0" y="0"/>
                  </a:moveTo>
                  <a:lnTo>
                    <a:pt x="0" y="48"/>
                  </a:lnTo>
                  <a:lnTo>
                    <a:pt x="28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3" name="Line 663">
              <a:extLst>
                <a:ext uri="{FF2B5EF4-FFF2-40B4-BE49-F238E27FC236}">
                  <a16:creationId xmlns:a16="http://schemas.microsoft.com/office/drawing/2014/main" id="{BC4E6A81-A758-3142-75F8-BF74A9B2F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4" name="Line 664">
              <a:extLst>
                <a:ext uri="{FF2B5EF4-FFF2-40B4-BE49-F238E27FC236}">
                  <a16:creationId xmlns:a16="http://schemas.microsoft.com/office/drawing/2014/main" id="{5ADB1977-E2BD-CF7A-3B38-F737FD200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5" name="Line 665">
              <a:extLst>
                <a:ext uri="{FF2B5EF4-FFF2-40B4-BE49-F238E27FC236}">
                  <a16:creationId xmlns:a16="http://schemas.microsoft.com/office/drawing/2014/main" id="{84EA7CA3-A77D-E991-2A23-B3C0EA1EFC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5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6" name="Freeform 666">
              <a:extLst>
                <a:ext uri="{FF2B5EF4-FFF2-40B4-BE49-F238E27FC236}">
                  <a16:creationId xmlns:a16="http://schemas.microsoft.com/office/drawing/2014/main" id="{ED5D7CC2-F585-31A6-CD73-92819FDA5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3517"/>
              <a:ext cx="33" cy="47"/>
            </a:xfrm>
            <a:custGeom>
              <a:avLst/>
              <a:gdLst>
                <a:gd name="T0" fmla="*/ 33 w 33"/>
                <a:gd name="T1" fmla="*/ 0 h 47"/>
                <a:gd name="T2" fmla="*/ 0 w 33"/>
                <a:gd name="T3" fmla="*/ 0 h 47"/>
                <a:gd name="T4" fmla="*/ 0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33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7" name="Freeform 667">
              <a:extLst>
                <a:ext uri="{FF2B5EF4-FFF2-40B4-BE49-F238E27FC236}">
                  <a16:creationId xmlns:a16="http://schemas.microsoft.com/office/drawing/2014/main" id="{6FDBA772-492B-9505-75EB-BD6A87B4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3" y="3392"/>
              <a:ext cx="33" cy="48"/>
            </a:xfrm>
            <a:custGeom>
              <a:avLst/>
              <a:gdLst>
                <a:gd name="T0" fmla="*/ 0 w 33"/>
                <a:gd name="T1" fmla="*/ 0 h 48"/>
                <a:gd name="T2" fmla="*/ 0 w 33"/>
                <a:gd name="T3" fmla="*/ 48 h 48"/>
                <a:gd name="T4" fmla="*/ 33 w 33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8">
                  <a:moveTo>
                    <a:pt x="0" y="0"/>
                  </a:moveTo>
                  <a:lnTo>
                    <a:pt x="0" y="48"/>
                  </a:lnTo>
                  <a:lnTo>
                    <a:pt x="33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8" name="Line 668">
              <a:extLst>
                <a:ext uri="{FF2B5EF4-FFF2-40B4-BE49-F238E27FC236}">
                  <a16:creationId xmlns:a16="http://schemas.microsoft.com/office/drawing/2014/main" id="{CF8ED49D-64AE-A6CE-2355-82D54C00B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6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49" name="Line 669">
              <a:extLst>
                <a:ext uri="{FF2B5EF4-FFF2-40B4-BE49-F238E27FC236}">
                  <a16:creationId xmlns:a16="http://schemas.microsoft.com/office/drawing/2014/main" id="{BB24531E-7D86-C892-E611-C6A3A8A88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0" name="Line 670">
              <a:extLst>
                <a:ext uri="{FF2B5EF4-FFF2-40B4-BE49-F238E27FC236}">
                  <a16:creationId xmlns:a16="http://schemas.microsoft.com/office/drawing/2014/main" id="{7631BE53-B2DC-E8E1-D655-FAF5D801E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0" y="3478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1" name="Freeform 671">
              <a:extLst>
                <a:ext uri="{FF2B5EF4-FFF2-40B4-BE49-F238E27FC236}">
                  <a16:creationId xmlns:a16="http://schemas.microsoft.com/office/drawing/2014/main" id="{1FB96C19-B492-A1C1-A03F-3C150D94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3517"/>
              <a:ext cx="33" cy="47"/>
            </a:xfrm>
            <a:custGeom>
              <a:avLst/>
              <a:gdLst>
                <a:gd name="T0" fmla="*/ 33 w 33"/>
                <a:gd name="T1" fmla="*/ 0 h 47"/>
                <a:gd name="T2" fmla="*/ 0 w 33"/>
                <a:gd name="T3" fmla="*/ 0 h 47"/>
                <a:gd name="T4" fmla="*/ 0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33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2" name="Freeform 672">
              <a:extLst>
                <a:ext uri="{FF2B5EF4-FFF2-40B4-BE49-F238E27FC236}">
                  <a16:creationId xmlns:a16="http://schemas.microsoft.com/office/drawing/2014/main" id="{3A98EC0A-912B-E5B7-0ED3-2F45FF5D5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3392"/>
              <a:ext cx="33" cy="48"/>
            </a:xfrm>
            <a:custGeom>
              <a:avLst/>
              <a:gdLst>
                <a:gd name="T0" fmla="*/ 0 w 33"/>
                <a:gd name="T1" fmla="*/ 0 h 48"/>
                <a:gd name="T2" fmla="*/ 0 w 33"/>
                <a:gd name="T3" fmla="*/ 48 h 48"/>
                <a:gd name="T4" fmla="*/ 33 w 33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8">
                  <a:moveTo>
                    <a:pt x="0" y="0"/>
                  </a:moveTo>
                  <a:lnTo>
                    <a:pt x="0" y="48"/>
                  </a:lnTo>
                  <a:lnTo>
                    <a:pt x="33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3" name="Line 673">
              <a:extLst>
                <a:ext uri="{FF2B5EF4-FFF2-40B4-BE49-F238E27FC236}">
                  <a16:creationId xmlns:a16="http://schemas.microsoft.com/office/drawing/2014/main" id="{76C6CFB9-4B7E-7B97-CA11-9A2E74C716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4" name="Line 674">
              <a:extLst>
                <a:ext uri="{FF2B5EF4-FFF2-40B4-BE49-F238E27FC236}">
                  <a16:creationId xmlns:a16="http://schemas.microsoft.com/office/drawing/2014/main" id="{CE130D79-B477-7E59-EEA3-BB15A151E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5" name="Line 675">
              <a:extLst>
                <a:ext uri="{FF2B5EF4-FFF2-40B4-BE49-F238E27FC236}">
                  <a16:creationId xmlns:a16="http://schemas.microsoft.com/office/drawing/2014/main" id="{984726F7-7D55-315D-E60C-8041AE1272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5" y="3478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6" name="Freeform 676">
              <a:extLst>
                <a:ext uri="{FF2B5EF4-FFF2-40B4-BE49-F238E27FC236}">
                  <a16:creationId xmlns:a16="http://schemas.microsoft.com/office/drawing/2014/main" id="{2287DF06-F44B-4E3F-6BCB-64CD32FF4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3517"/>
              <a:ext cx="28" cy="47"/>
            </a:xfrm>
            <a:custGeom>
              <a:avLst/>
              <a:gdLst>
                <a:gd name="T0" fmla="*/ 28 w 28"/>
                <a:gd name="T1" fmla="*/ 0 h 47"/>
                <a:gd name="T2" fmla="*/ 0 w 28"/>
                <a:gd name="T3" fmla="*/ 0 h 47"/>
                <a:gd name="T4" fmla="*/ 0 w 28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7">
                  <a:moveTo>
                    <a:pt x="28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7" name="Freeform 677">
              <a:extLst>
                <a:ext uri="{FF2B5EF4-FFF2-40B4-BE49-F238E27FC236}">
                  <a16:creationId xmlns:a16="http://schemas.microsoft.com/office/drawing/2014/main" id="{CD9308B5-D130-244F-85B8-4662F3304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3392"/>
              <a:ext cx="28" cy="48"/>
            </a:xfrm>
            <a:custGeom>
              <a:avLst/>
              <a:gdLst>
                <a:gd name="T0" fmla="*/ 0 w 28"/>
                <a:gd name="T1" fmla="*/ 0 h 48"/>
                <a:gd name="T2" fmla="*/ 0 w 28"/>
                <a:gd name="T3" fmla="*/ 48 h 48"/>
                <a:gd name="T4" fmla="*/ 28 w 28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8">
                  <a:moveTo>
                    <a:pt x="0" y="0"/>
                  </a:moveTo>
                  <a:lnTo>
                    <a:pt x="0" y="48"/>
                  </a:lnTo>
                  <a:lnTo>
                    <a:pt x="28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8" name="Line 678">
              <a:extLst>
                <a:ext uri="{FF2B5EF4-FFF2-40B4-BE49-F238E27FC236}">
                  <a16:creationId xmlns:a16="http://schemas.microsoft.com/office/drawing/2014/main" id="{9527A7DF-C197-9AB7-5BDD-EC3B6DDEF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6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59" name="Line 679">
              <a:extLst>
                <a:ext uri="{FF2B5EF4-FFF2-40B4-BE49-F238E27FC236}">
                  <a16:creationId xmlns:a16="http://schemas.microsoft.com/office/drawing/2014/main" id="{CF14CA29-0912-9CE1-15C5-21954F466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5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0" name="Line 680">
              <a:extLst>
                <a:ext uri="{FF2B5EF4-FFF2-40B4-BE49-F238E27FC236}">
                  <a16:creationId xmlns:a16="http://schemas.microsoft.com/office/drawing/2014/main" id="{5C7BF23A-6312-7B85-8D7C-5C48C3BFB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5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1" name="Freeform 681">
              <a:extLst>
                <a:ext uri="{FF2B5EF4-FFF2-40B4-BE49-F238E27FC236}">
                  <a16:creationId xmlns:a16="http://schemas.microsoft.com/office/drawing/2014/main" id="{B6A78C30-EEF6-3959-FF0D-850F40EFE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" y="3517"/>
              <a:ext cx="33" cy="47"/>
            </a:xfrm>
            <a:custGeom>
              <a:avLst/>
              <a:gdLst>
                <a:gd name="T0" fmla="*/ 33 w 33"/>
                <a:gd name="T1" fmla="*/ 0 h 47"/>
                <a:gd name="T2" fmla="*/ 0 w 33"/>
                <a:gd name="T3" fmla="*/ 0 h 47"/>
                <a:gd name="T4" fmla="*/ 0 w 33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7">
                  <a:moveTo>
                    <a:pt x="33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2" name="Freeform 682">
              <a:extLst>
                <a:ext uri="{FF2B5EF4-FFF2-40B4-BE49-F238E27FC236}">
                  <a16:creationId xmlns:a16="http://schemas.microsoft.com/office/drawing/2014/main" id="{E0B8C3BB-341E-A1FF-83CF-3135463B7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" y="3392"/>
              <a:ext cx="33" cy="48"/>
            </a:xfrm>
            <a:custGeom>
              <a:avLst/>
              <a:gdLst>
                <a:gd name="T0" fmla="*/ 0 w 33"/>
                <a:gd name="T1" fmla="*/ 0 h 48"/>
                <a:gd name="T2" fmla="*/ 0 w 33"/>
                <a:gd name="T3" fmla="*/ 48 h 48"/>
                <a:gd name="T4" fmla="*/ 33 w 33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8">
                  <a:moveTo>
                    <a:pt x="0" y="0"/>
                  </a:moveTo>
                  <a:lnTo>
                    <a:pt x="0" y="48"/>
                  </a:lnTo>
                  <a:lnTo>
                    <a:pt x="33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3" name="Line 683">
              <a:extLst>
                <a:ext uri="{FF2B5EF4-FFF2-40B4-BE49-F238E27FC236}">
                  <a16:creationId xmlns:a16="http://schemas.microsoft.com/office/drawing/2014/main" id="{CFD1DC01-F525-38FB-3F61-97A01ACAB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6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4" name="Line 684">
              <a:extLst>
                <a:ext uri="{FF2B5EF4-FFF2-40B4-BE49-F238E27FC236}">
                  <a16:creationId xmlns:a16="http://schemas.microsoft.com/office/drawing/2014/main" id="{9826E37D-C588-0C12-F4D3-95398C847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5" name="Line 685">
              <a:extLst>
                <a:ext uri="{FF2B5EF4-FFF2-40B4-BE49-F238E27FC236}">
                  <a16:creationId xmlns:a16="http://schemas.microsoft.com/office/drawing/2014/main" id="{6D542B87-0F90-C13F-3F36-9C57E108E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6" y="3478"/>
              <a:ext cx="23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6" name="Freeform 686">
              <a:extLst>
                <a:ext uri="{FF2B5EF4-FFF2-40B4-BE49-F238E27FC236}">
                  <a16:creationId xmlns:a16="http://schemas.microsoft.com/office/drawing/2014/main" id="{78F56B3E-C44B-1E9E-123B-AC78A5792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3517"/>
              <a:ext cx="29" cy="47"/>
            </a:xfrm>
            <a:custGeom>
              <a:avLst/>
              <a:gdLst>
                <a:gd name="T0" fmla="*/ 29 w 29"/>
                <a:gd name="T1" fmla="*/ 0 h 47"/>
                <a:gd name="T2" fmla="*/ 0 w 29"/>
                <a:gd name="T3" fmla="*/ 0 h 47"/>
                <a:gd name="T4" fmla="*/ 0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29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7" name="Freeform 687">
              <a:extLst>
                <a:ext uri="{FF2B5EF4-FFF2-40B4-BE49-F238E27FC236}">
                  <a16:creationId xmlns:a16="http://schemas.microsoft.com/office/drawing/2014/main" id="{FA6BC880-7E20-45B4-01BF-2499B737C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" y="3392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8" name="Line 688">
              <a:extLst>
                <a:ext uri="{FF2B5EF4-FFF2-40B4-BE49-F238E27FC236}">
                  <a16:creationId xmlns:a16="http://schemas.microsoft.com/office/drawing/2014/main" id="{8EF1520D-09F8-8257-9DD9-2217F42727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69" name="Line 689">
              <a:extLst>
                <a:ext uri="{FF2B5EF4-FFF2-40B4-BE49-F238E27FC236}">
                  <a16:creationId xmlns:a16="http://schemas.microsoft.com/office/drawing/2014/main" id="{D955B150-6E11-B6A4-B04C-5BD95FB80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0" name="Line 690">
              <a:extLst>
                <a:ext uri="{FF2B5EF4-FFF2-40B4-BE49-F238E27FC236}">
                  <a16:creationId xmlns:a16="http://schemas.microsoft.com/office/drawing/2014/main" id="{41DA5FBA-3CCF-A85F-4E78-59B0C5123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1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1" name="Freeform 691">
              <a:extLst>
                <a:ext uri="{FF2B5EF4-FFF2-40B4-BE49-F238E27FC236}">
                  <a16:creationId xmlns:a16="http://schemas.microsoft.com/office/drawing/2014/main" id="{DC01DF43-8EAD-B7DF-9B38-D29F02143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2" name="Freeform 692">
              <a:extLst>
                <a:ext uri="{FF2B5EF4-FFF2-40B4-BE49-F238E27FC236}">
                  <a16:creationId xmlns:a16="http://schemas.microsoft.com/office/drawing/2014/main" id="{CF4B880E-444B-0E7D-8AB5-12EE281A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3" name="Line 693">
              <a:extLst>
                <a:ext uri="{FF2B5EF4-FFF2-40B4-BE49-F238E27FC236}">
                  <a16:creationId xmlns:a16="http://schemas.microsoft.com/office/drawing/2014/main" id="{90C7717B-C48E-3F67-4246-9250EBE45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4" name="Line 694">
              <a:extLst>
                <a:ext uri="{FF2B5EF4-FFF2-40B4-BE49-F238E27FC236}">
                  <a16:creationId xmlns:a16="http://schemas.microsoft.com/office/drawing/2014/main" id="{CEB467E7-9DE9-B1CC-3970-272B6DFB8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5" name="Line 695">
              <a:extLst>
                <a:ext uri="{FF2B5EF4-FFF2-40B4-BE49-F238E27FC236}">
                  <a16:creationId xmlns:a16="http://schemas.microsoft.com/office/drawing/2014/main" id="{26347AB8-F81C-FCDD-4128-8396A9D94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6" y="3478"/>
              <a:ext cx="28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6" name="Freeform 696">
              <a:extLst>
                <a:ext uri="{FF2B5EF4-FFF2-40B4-BE49-F238E27FC236}">
                  <a16:creationId xmlns:a16="http://schemas.microsoft.com/office/drawing/2014/main" id="{27E8561C-0B2D-CDC7-7E00-F6BFCDAC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7" name="Freeform 697">
              <a:extLst>
                <a:ext uri="{FF2B5EF4-FFF2-40B4-BE49-F238E27FC236}">
                  <a16:creationId xmlns:a16="http://schemas.microsoft.com/office/drawing/2014/main" id="{808192FC-CA74-7E87-1F35-CCFFE9566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8" name="Line 698">
              <a:extLst>
                <a:ext uri="{FF2B5EF4-FFF2-40B4-BE49-F238E27FC236}">
                  <a16:creationId xmlns:a16="http://schemas.microsoft.com/office/drawing/2014/main" id="{80BB6D97-A529-B0E6-8321-F04ED3DA0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79" name="Line 699">
              <a:extLst>
                <a:ext uri="{FF2B5EF4-FFF2-40B4-BE49-F238E27FC236}">
                  <a16:creationId xmlns:a16="http://schemas.microsoft.com/office/drawing/2014/main" id="{F8E3BFBB-D0C7-3B15-E1F8-CCE525401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6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0" name="Line 700">
              <a:extLst>
                <a:ext uri="{FF2B5EF4-FFF2-40B4-BE49-F238E27FC236}">
                  <a16:creationId xmlns:a16="http://schemas.microsoft.com/office/drawing/2014/main" id="{45FABA8D-FD22-515C-81F7-EF167F4150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3478"/>
              <a:ext cx="29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1" name="Freeform 701">
              <a:extLst>
                <a:ext uri="{FF2B5EF4-FFF2-40B4-BE49-F238E27FC236}">
                  <a16:creationId xmlns:a16="http://schemas.microsoft.com/office/drawing/2014/main" id="{41151F39-8F67-4E40-AF95-E8966671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3517"/>
              <a:ext cx="29" cy="47"/>
            </a:xfrm>
            <a:custGeom>
              <a:avLst/>
              <a:gdLst>
                <a:gd name="T0" fmla="*/ 29 w 29"/>
                <a:gd name="T1" fmla="*/ 0 h 47"/>
                <a:gd name="T2" fmla="*/ 0 w 29"/>
                <a:gd name="T3" fmla="*/ 0 h 47"/>
                <a:gd name="T4" fmla="*/ 0 w 29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7">
                  <a:moveTo>
                    <a:pt x="29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2" name="Freeform 702">
              <a:extLst>
                <a:ext uri="{FF2B5EF4-FFF2-40B4-BE49-F238E27FC236}">
                  <a16:creationId xmlns:a16="http://schemas.microsoft.com/office/drawing/2014/main" id="{632F1F1A-C6CB-739D-4D89-B1E2EF73A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3392"/>
              <a:ext cx="29" cy="48"/>
            </a:xfrm>
            <a:custGeom>
              <a:avLst/>
              <a:gdLst>
                <a:gd name="T0" fmla="*/ 0 w 29"/>
                <a:gd name="T1" fmla="*/ 0 h 48"/>
                <a:gd name="T2" fmla="*/ 0 w 29"/>
                <a:gd name="T3" fmla="*/ 48 h 48"/>
                <a:gd name="T4" fmla="*/ 29 w 29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8">
                  <a:moveTo>
                    <a:pt x="0" y="0"/>
                  </a:moveTo>
                  <a:lnTo>
                    <a:pt x="0" y="48"/>
                  </a:lnTo>
                  <a:lnTo>
                    <a:pt x="29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3" name="Line 703">
              <a:extLst>
                <a:ext uri="{FF2B5EF4-FFF2-40B4-BE49-F238E27FC236}">
                  <a16:creationId xmlns:a16="http://schemas.microsoft.com/office/drawing/2014/main" id="{7EFA988D-D815-DB1C-F0BF-355F6F3C2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4" name="Line 704">
              <a:extLst>
                <a:ext uri="{FF2B5EF4-FFF2-40B4-BE49-F238E27FC236}">
                  <a16:creationId xmlns:a16="http://schemas.microsoft.com/office/drawing/2014/main" id="{08DA71D9-B277-1803-5506-113D687A9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5" name="Line 705">
              <a:extLst>
                <a:ext uri="{FF2B5EF4-FFF2-40B4-BE49-F238E27FC236}">
                  <a16:creationId xmlns:a16="http://schemas.microsoft.com/office/drawing/2014/main" id="{70534100-1984-196E-C6B8-CA6BEDF9ED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1" y="3478"/>
              <a:ext cx="24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6" name="Freeform 706">
              <a:extLst>
                <a:ext uri="{FF2B5EF4-FFF2-40B4-BE49-F238E27FC236}">
                  <a16:creationId xmlns:a16="http://schemas.microsoft.com/office/drawing/2014/main" id="{2EA09393-A444-9627-93F3-B29AC695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3517"/>
              <a:ext cx="34" cy="47"/>
            </a:xfrm>
            <a:custGeom>
              <a:avLst/>
              <a:gdLst>
                <a:gd name="T0" fmla="*/ 34 w 34"/>
                <a:gd name="T1" fmla="*/ 0 h 47"/>
                <a:gd name="T2" fmla="*/ 0 w 34"/>
                <a:gd name="T3" fmla="*/ 0 h 47"/>
                <a:gd name="T4" fmla="*/ 0 w 3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7">
                  <a:moveTo>
                    <a:pt x="34" y="0"/>
                  </a:move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7" name="Freeform 707">
              <a:extLst>
                <a:ext uri="{FF2B5EF4-FFF2-40B4-BE49-F238E27FC236}">
                  <a16:creationId xmlns:a16="http://schemas.microsoft.com/office/drawing/2014/main" id="{A943CF84-37F0-04E7-9048-6C01578D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" y="3392"/>
              <a:ext cx="34" cy="48"/>
            </a:xfrm>
            <a:custGeom>
              <a:avLst/>
              <a:gdLst>
                <a:gd name="T0" fmla="*/ 0 w 34"/>
                <a:gd name="T1" fmla="*/ 0 h 48"/>
                <a:gd name="T2" fmla="*/ 0 w 34"/>
                <a:gd name="T3" fmla="*/ 48 h 48"/>
                <a:gd name="T4" fmla="*/ 34 w 3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48">
                  <a:moveTo>
                    <a:pt x="0" y="0"/>
                  </a:moveTo>
                  <a:lnTo>
                    <a:pt x="0" y="48"/>
                  </a:lnTo>
                  <a:lnTo>
                    <a:pt x="34" y="4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8" name="Line 708">
              <a:extLst>
                <a:ext uri="{FF2B5EF4-FFF2-40B4-BE49-F238E27FC236}">
                  <a16:creationId xmlns:a16="http://schemas.microsoft.com/office/drawing/2014/main" id="{C32DC5AD-8803-10B4-4A8B-F0C489C02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2" y="3440"/>
              <a:ext cx="1" cy="77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9" name="Line 709">
              <a:extLst>
                <a:ext uri="{FF2B5EF4-FFF2-40B4-BE49-F238E27FC236}">
                  <a16:creationId xmlns:a16="http://schemas.microsoft.com/office/drawing/2014/main" id="{82EEA926-565C-8E23-383B-496F14EA0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" y="3440"/>
              <a:ext cx="1" cy="72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0" name="Line 710">
              <a:extLst>
                <a:ext uri="{FF2B5EF4-FFF2-40B4-BE49-F238E27FC236}">
                  <a16:creationId xmlns:a16="http://schemas.microsoft.com/office/drawing/2014/main" id="{FD9705D2-0FCF-BD31-AE2C-B8E6E1AA8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1371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1" name="Freeform 711">
              <a:extLst>
                <a:ext uri="{FF2B5EF4-FFF2-40B4-BE49-F238E27FC236}">
                  <a16:creationId xmlns:a16="http://schemas.microsoft.com/office/drawing/2014/main" id="{41DDC57B-1241-A910-D401-F633CD836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1318"/>
              <a:ext cx="48" cy="34"/>
            </a:xfrm>
            <a:custGeom>
              <a:avLst/>
              <a:gdLst>
                <a:gd name="T0" fmla="*/ 0 w 48"/>
                <a:gd name="T1" fmla="*/ 34 h 34"/>
                <a:gd name="T2" fmla="*/ 0 w 48"/>
                <a:gd name="T3" fmla="*/ 0 h 34"/>
                <a:gd name="T4" fmla="*/ 48 w 4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34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2" name="Freeform 712">
              <a:extLst>
                <a:ext uri="{FF2B5EF4-FFF2-40B4-BE49-F238E27FC236}">
                  <a16:creationId xmlns:a16="http://schemas.microsoft.com/office/drawing/2014/main" id="{7358BD5F-6533-263C-E4DD-0D8059B0E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131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3" name="Line 713">
              <a:extLst>
                <a:ext uri="{FF2B5EF4-FFF2-40B4-BE49-F238E27FC236}">
                  <a16:creationId xmlns:a16="http://schemas.microsoft.com/office/drawing/2014/main" id="{DF145E2D-16F4-5BE9-848E-189645172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352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4" name="Line 714">
              <a:extLst>
                <a:ext uri="{FF2B5EF4-FFF2-40B4-BE49-F238E27FC236}">
                  <a16:creationId xmlns:a16="http://schemas.microsoft.com/office/drawing/2014/main" id="{4AD0FD81-E25C-EA34-D2FC-63FE0E66A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371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5" name="Line 715">
              <a:extLst>
                <a:ext uri="{FF2B5EF4-FFF2-40B4-BE49-F238E27FC236}">
                  <a16:creationId xmlns:a16="http://schemas.microsoft.com/office/drawing/2014/main" id="{27F6694E-4D8E-18E2-7205-DF02D3883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1476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6" name="Freeform 716">
              <a:extLst>
                <a:ext uri="{FF2B5EF4-FFF2-40B4-BE49-F238E27FC236}">
                  <a16:creationId xmlns:a16="http://schemas.microsoft.com/office/drawing/2014/main" id="{6236D2C8-FF74-A141-F638-835E1046E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1428"/>
              <a:ext cx="48" cy="29"/>
            </a:xfrm>
            <a:custGeom>
              <a:avLst/>
              <a:gdLst>
                <a:gd name="T0" fmla="*/ 0 w 48"/>
                <a:gd name="T1" fmla="*/ 29 h 29"/>
                <a:gd name="T2" fmla="*/ 0 w 48"/>
                <a:gd name="T3" fmla="*/ 0 h 29"/>
                <a:gd name="T4" fmla="*/ 48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29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7" name="Freeform 717">
              <a:extLst>
                <a:ext uri="{FF2B5EF4-FFF2-40B4-BE49-F238E27FC236}">
                  <a16:creationId xmlns:a16="http://schemas.microsoft.com/office/drawing/2014/main" id="{1A3D9297-16E5-47D6-A1AE-B919FC38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1428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48 w 48"/>
                <a:gd name="T3" fmla="*/ 0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48" y="0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8" name="Line 718">
              <a:extLst>
                <a:ext uri="{FF2B5EF4-FFF2-40B4-BE49-F238E27FC236}">
                  <a16:creationId xmlns:a16="http://schemas.microsoft.com/office/drawing/2014/main" id="{CFA498DF-16B9-8F8D-CEA5-C62114B8F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457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99" name="Line 719">
              <a:extLst>
                <a:ext uri="{FF2B5EF4-FFF2-40B4-BE49-F238E27FC236}">
                  <a16:creationId xmlns:a16="http://schemas.microsoft.com/office/drawing/2014/main" id="{88A12C34-FDD7-F19A-FFB0-4C00EAC72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47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0" name="Line 720">
              <a:extLst>
                <a:ext uri="{FF2B5EF4-FFF2-40B4-BE49-F238E27FC236}">
                  <a16:creationId xmlns:a16="http://schemas.microsoft.com/office/drawing/2014/main" id="{0637D503-C9E8-8C9C-08FD-68D4C204B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1586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1" name="Freeform 721">
              <a:extLst>
                <a:ext uri="{FF2B5EF4-FFF2-40B4-BE49-F238E27FC236}">
                  <a16:creationId xmlns:a16="http://schemas.microsoft.com/office/drawing/2014/main" id="{00D02B8B-0485-5CC4-9C59-5F804EA9E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1533"/>
              <a:ext cx="48" cy="29"/>
            </a:xfrm>
            <a:custGeom>
              <a:avLst/>
              <a:gdLst>
                <a:gd name="T0" fmla="*/ 0 w 48"/>
                <a:gd name="T1" fmla="*/ 29 h 29"/>
                <a:gd name="T2" fmla="*/ 0 w 48"/>
                <a:gd name="T3" fmla="*/ 0 h 29"/>
                <a:gd name="T4" fmla="*/ 48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29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2" name="Freeform 722">
              <a:extLst>
                <a:ext uri="{FF2B5EF4-FFF2-40B4-BE49-F238E27FC236}">
                  <a16:creationId xmlns:a16="http://schemas.microsoft.com/office/drawing/2014/main" id="{72608406-E668-20DC-7B13-1E4F7C343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1533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48 w 48"/>
                <a:gd name="T3" fmla="*/ 0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48" y="0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3" name="Line 723">
              <a:extLst>
                <a:ext uri="{FF2B5EF4-FFF2-40B4-BE49-F238E27FC236}">
                  <a16:creationId xmlns:a16="http://schemas.microsoft.com/office/drawing/2014/main" id="{CF5B4007-A34E-B429-57BC-29A6AC81A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562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4" name="Line 724">
              <a:extLst>
                <a:ext uri="{FF2B5EF4-FFF2-40B4-BE49-F238E27FC236}">
                  <a16:creationId xmlns:a16="http://schemas.microsoft.com/office/drawing/2014/main" id="{06FAFB48-CDC9-B556-E6D5-2CB87929C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58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5" name="Line 725">
              <a:extLst>
                <a:ext uri="{FF2B5EF4-FFF2-40B4-BE49-F238E27FC236}">
                  <a16:creationId xmlns:a16="http://schemas.microsoft.com/office/drawing/2014/main" id="{6ABA34FA-D3E2-391A-65B8-F330E0708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1691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6" name="Freeform 726">
              <a:extLst>
                <a:ext uri="{FF2B5EF4-FFF2-40B4-BE49-F238E27FC236}">
                  <a16:creationId xmlns:a16="http://schemas.microsoft.com/office/drawing/2014/main" id="{08DA1354-FAF5-414F-94A8-14F599632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1639"/>
              <a:ext cx="48" cy="33"/>
            </a:xfrm>
            <a:custGeom>
              <a:avLst/>
              <a:gdLst>
                <a:gd name="T0" fmla="*/ 0 w 48"/>
                <a:gd name="T1" fmla="*/ 33 h 33"/>
                <a:gd name="T2" fmla="*/ 0 w 48"/>
                <a:gd name="T3" fmla="*/ 0 h 33"/>
                <a:gd name="T4" fmla="*/ 48 w 48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33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7" name="Freeform 727">
              <a:extLst>
                <a:ext uri="{FF2B5EF4-FFF2-40B4-BE49-F238E27FC236}">
                  <a16:creationId xmlns:a16="http://schemas.microsoft.com/office/drawing/2014/main" id="{ECF079D3-8E76-4AB0-7D79-34886F967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1639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48 w 48"/>
                <a:gd name="T3" fmla="*/ 0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48" y="0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8" name="Line 728">
              <a:extLst>
                <a:ext uri="{FF2B5EF4-FFF2-40B4-BE49-F238E27FC236}">
                  <a16:creationId xmlns:a16="http://schemas.microsoft.com/office/drawing/2014/main" id="{CF61F37F-E7DD-2C74-5B29-C9BEB6120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672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9" name="Line 729">
              <a:extLst>
                <a:ext uri="{FF2B5EF4-FFF2-40B4-BE49-F238E27FC236}">
                  <a16:creationId xmlns:a16="http://schemas.microsoft.com/office/drawing/2014/main" id="{CFC9AFE9-C842-5D42-C15E-0F297CB013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691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0" name="Line 730">
              <a:extLst>
                <a:ext uri="{FF2B5EF4-FFF2-40B4-BE49-F238E27FC236}">
                  <a16:creationId xmlns:a16="http://schemas.microsoft.com/office/drawing/2014/main" id="{E25DC62F-11FF-1E12-4350-61E0F9C33F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1796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1" name="Freeform 731">
              <a:extLst>
                <a:ext uri="{FF2B5EF4-FFF2-40B4-BE49-F238E27FC236}">
                  <a16:creationId xmlns:a16="http://schemas.microsoft.com/office/drawing/2014/main" id="{FA03EACF-287C-700B-D953-F4504E811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1744"/>
              <a:ext cx="48" cy="33"/>
            </a:xfrm>
            <a:custGeom>
              <a:avLst/>
              <a:gdLst>
                <a:gd name="T0" fmla="*/ 0 w 48"/>
                <a:gd name="T1" fmla="*/ 33 h 33"/>
                <a:gd name="T2" fmla="*/ 0 w 48"/>
                <a:gd name="T3" fmla="*/ 0 h 33"/>
                <a:gd name="T4" fmla="*/ 48 w 48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33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2" name="Freeform 732">
              <a:extLst>
                <a:ext uri="{FF2B5EF4-FFF2-40B4-BE49-F238E27FC236}">
                  <a16:creationId xmlns:a16="http://schemas.microsoft.com/office/drawing/2014/main" id="{9E8D119B-655B-9E63-512D-289210C83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1744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48 w 48"/>
                <a:gd name="T3" fmla="*/ 0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48" y="0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3" name="Line 733">
              <a:extLst>
                <a:ext uri="{FF2B5EF4-FFF2-40B4-BE49-F238E27FC236}">
                  <a16:creationId xmlns:a16="http://schemas.microsoft.com/office/drawing/2014/main" id="{77B85EA6-01E0-03DA-5406-45B1A0485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777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4" name="Line 734">
              <a:extLst>
                <a:ext uri="{FF2B5EF4-FFF2-40B4-BE49-F238E27FC236}">
                  <a16:creationId xmlns:a16="http://schemas.microsoft.com/office/drawing/2014/main" id="{3D3ED886-6714-C113-FDAF-28363CC1D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79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5" name="Line 735">
              <a:extLst>
                <a:ext uri="{FF2B5EF4-FFF2-40B4-BE49-F238E27FC236}">
                  <a16:creationId xmlns:a16="http://schemas.microsoft.com/office/drawing/2014/main" id="{C98F3B33-1FEA-8203-F021-9A18BD497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2819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6" name="Freeform 736">
              <a:extLst>
                <a:ext uri="{FF2B5EF4-FFF2-40B4-BE49-F238E27FC236}">
                  <a16:creationId xmlns:a16="http://schemas.microsoft.com/office/drawing/2014/main" id="{1FA4DA95-5954-2DFB-D536-0096B24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2766"/>
              <a:ext cx="48" cy="34"/>
            </a:xfrm>
            <a:custGeom>
              <a:avLst/>
              <a:gdLst>
                <a:gd name="T0" fmla="*/ 0 w 48"/>
                <a:gd name="T1" fmla="*/ 34 h 34"/>
                <a:gd name="T2" fmla="*/ 0 w 48"/>
                <a:gd name="T3" fmla="*/ 0 h 34"/>
                <a:gd name="T4" fmla="*/ 48 w 4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34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7" name="Freeform 737">
              <a:extLst>
                <a:ext uri="{FF2B5EF4-FFF2-40B4-BE49-F238E27FC236}">
                  <a16:creationId xmlns:a16="http://schemas.microsoft.com/office/drawing/2014/main" id="{F6DAB58B-D43E-E31D-6433-541312D7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766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8" name="Line 738">
              <a:extLst>
                <a:ext uri="{FF2B5EF4-FFF2-40B4-BE49-F238E27FC236}">
                  <a16:creationId xmlns:a16="http://schemas.microsoft.com/office/drawing/2014/main" id="{3E836BF0-F4C6-B6EB-4BF5-A9A89B74B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2800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19" name="Line 739">
              <a:extLst>
                <a:ext uri="{FF2B5EF4-FFF2-40B4-BE49-F238E27FC236}">
                  <a16:creationId xmlns:a16="http://schemas.microsoft.com/office/drawing/2014/main" id="{8C946442-F1E4-EB12-73BF-AF0E6F621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2819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0" name="Line 740">
              <a:extLst>
                <a:ext uri="{FF2B5EF4-FFF2-40B4-BE49-F238E27FC236}">
                  <a16:creationId xmlns:a16="http://schemas.microsoft.com/office/drawing/2014/main" id="{7116AE4B-DE36-48BC-2853-4564AA4D4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2924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1" name="Freeform 741">
              <a:extLst>
                <a:ext uri="{FF2B5EF4-FFF2-40B4-BE49-F238E27FC236}">
                  <a16:creationId xmlns:a16="http://schemas.microsoft.com/office/drawing/2014/main" id="{6B7E7BD3-63EC-B1F8-DB15-1B97F5433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2876"/>
              <a:ext cx="48" cy="29"/>
            </a:xfrm>
            <a:custGeom>
              <a:avLst/>
              <a:gdLst>
                <a:gd name="T0" fmla="*/ 0 w 48"/>
                <a:gd name="T1" fmla="*/ 29 h 29"/>
                <a:gd name="T2" fmla="*/ 0 w 48"/>
                <a:gd name="T3" fmla="*/ 0 h 29"/>
                <a:gd name="T4" fmla="*/ 48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29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2" name="Freeform 742">
              <a:extLst>
                <a:ext uri="{FF2B5EF4-FFF2-40B4-BE49-F238E27FC236}">
                  <a16:creationId xmlns:a16="http://schemas.microsoft.com/office/drawing/2014/main" id="{D1356099-33EA-6F4C-D4A4-B92988246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876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48 w 48"/>
                <a:gd name="T3" fmla="*/ 0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48" y="0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3" name="Line 743">
              <a:extLst>
                <a:ext uri="{FF2B5EF4-FFF2-40B4-BE49-F238E27FC236}">
                  <a16:creationId xmlns:a16="http://schemas.microsoft.com/office/drawing/2014/main" id="{48BA906E-0D79-EF45-1B0D-32D7AC9C6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2905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4" name="Line 744">
              <a:extLst>
                <a:ext uri="{FF2B5EF4-FFF2-40B4-BE49-F238E27FC236}">
                  <a16:creationId xmlns:a16="http://schemas.microsoft.com/office/drawing/2014/main" id="{4BF9E746-09B3-CF8F-496B-A57F84B48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2924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5" name="Line 745">
              <a:extLst>
                <a:ext uri="{FF2B5EF4-FFF2-40B4-BE49-F238E27FC236}">
                  <a16:creationId xmlns:a16="http://schemas.microsoft.com/office/drawing/2014/main" id="{235436ED-B376-B34F-1ED0-505BB2DB82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3034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6" name="Freeform 746">
              <a:extLst>
                <a:ext uri="{FF2B5EF4-FFF2-40B4-BE49-F238E27FC236}">
                  <a16:creationId xmlns:a16="http://schemas.microsoft.com/office/drawing/2014/main" id="{E4CE52BA-D93D-589A-4C53-CAFC99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2981"/>
              <a:ext cx="48" cy="29"/>
            </a:xfrm>
            <a:custGeom>
              <a:avLst/>
              <a:gdLst>
                <a:gd name="T0" fmla="*/ 0 w 48"/>
                <a:gd name="T1" fmla="*/ 29 h 29"/>
                <a:gd name="T2" fmla="*/ 0 w 48"/>
                <a:gd name="T3" fmla="*/ 0 h 29"/>
                <a:gd name="T4" fmla="*/ 48 w 48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29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7" name="Freeform 747">
              <a:extLst>
                <a:ext uri="{FF2B5EF4-FFF2-40B4-BE49-F238E27FC236}">
                  <a16:creationId xmlns:a16="http://schemas.microsoft.com/office/drawing/2014/main" id="{89BA81E1-CFF1-3629-29AF-31CBEBD49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2981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48 w 48"/>
                <a:gd name="T3" fmla="*/ 0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48" y="0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8" name="Line 748">
              <a:extLst>
                <a:ext uri="{FF2B5EF4-FFF2-40B4-BE49-F238E27FC236}">
                  <a16:creationId xmlns:a16="http://schemas.microsoft.com/office/drawing/2014/main" id="{B0F3806F-2D7B-1DD1-235F-1D52D1A45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010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29" name="Line 749">
              <a:extLst>
                <a:ext uri="{FF2B5EF4-FFF2-40B4-BE49-F238E27FC236}">
                  <a16:creationId xmlns:a16="http://schemas.microsoft.com/office/drawing/2014/main" id="{B49F327F-1289-D7ED-D26C-7E6A33DE7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029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0" name="Line 750">
              <a:extLst>
                <a:ext uri="{FF2B5EF4-FFF2-40B4-BE49-F238E27FC236}">
                  <a16:creationId xmlns:a16="http://schemas.microsoft.com/office/drawing/2014/main" id="{E8CF36C4-1C6C-7056-47BC-573DD5CA7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3139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1" name="Freeform 751">
              <a:extLst>
                <a:ext uri="{FF2B5EF4-FFF2-40B4-BE49-F238E27FC236}">
                  <a16:creationId xmlns:a16="http://schemas.microsoft.com/office/drawing/2014/main" id="{B31DB13F-715F-A5D8-68F2-CB2CE1137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3086"/>
              <a:ext cx="48" cy="34"/>
            </a:xfrm>
            <a:custGeom>
              <a:avLst/>
              <a:gdLst>
                <a:gd name="T0" fmla="*/ 0 w 48"/>
                <a:gd name="T1" fmla="*/ 34 h 34"/>
                <a:gd name="T2" fmla="*/ 0 w 48"/>
                <a:gd name="T3" fmla="*/ 0 h 34"/>
                <a:gd name="T4" fmla="*/ 48 w 48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34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2" name="Freeform 752">
              <a:extLst>
                <a:ext uri="{FF2B5EF4-FFF2-40B4-BE49-F238E27FC236}">
                  <a16:creationId xmlns:a16="http://schemas.microsoft.com/office/drawing/2014/main" id="{60A211DB-EF86-C455-FFB1-C70278DAB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3086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3" name="Line 753">
              <a:extLst>
                <a:ext uri="{FF2B5EF4-FFF2-40B4-BE49-F238E27FC236}">
                  <a16:creationId xmlns:a16="http://schemas.microsoft.com/office/drawing/2014/main" id="{7D177C1E-226E-9299-E8AE-735E91EEA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120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4" name="Line 754">
              <a:extLst>
                <a:ext uri="{FF2B5EF4-FFF2-40B4-BE49-F238E27FC236}">
                  <a16:creationId xmlns:a16="http://schemas.microsoft.com/office/drawing/2014/main" id="{35679609-F445-294C-2C15-0A8C2A0A7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139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5" name="Line 755">
              <a:extLst>
                <a:ext uri="{FF2B5EF4-FFF2-40B4-BE49-F238E27FC236}">
                  <a16:creationId xmlns:a16="http://schemas.microsoft.com/office/drawing/2014/main" id="{24C7B816-68A1-4611-D6EB-4381B0DD34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9" y="3244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6" name="Freeform 756">
              <a:extLst>
                <a:ext uri="{FF2B5EF4-FFF2-40B4-BE49-F238E27FC236}">
                  <a16:creationId xmlns:a16="http://schemas.microsoft.com/office/drawing/2014/main" id="{BC218F53-6AEA-901D-B7A8-926F9BA16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3192"/>
              <a:ext cx="48" cy="33"/>
            </a:xfrm>
            <a:custGeom>
              <a:avLst/>
              <a:gdLst>
                <a:gd name="T0" fmla="*/ 0 w 48"/>
                <a:gd name="T1" fmla="*/ 33 h 33"/>
                <a:gd name="T2" fmla="*/ 0 w 48"/>
                <a:gd name="T3" fmla="*/ 0 h 33"/>
                <a:gd name="T4" fmla="*/ 48 w 48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33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7" name="Freeform 757">
              <a:extLst>
                <a:ext uri="{FF2B5EF4-FFF2-40B4-BE49-F238E27FC236}">
                  <a16:creationId xmlns:a16="http://schemas.microsoft.com/office/drawing/2014/main" id="{F399AD8B-CFEB-AD10-4409-C35573F9D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3192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48 w 48"/>
                <a:gd name="T3" fmla="*/ 0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48" y="0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8" name="Line 758">
              <a:extLst>
                <a:ext uri="{FF2B5EF4-FFF2-40B4-BE49-F238E27FC236}">
                  <a16:creationId xmlns:a16="http://schemas.microsoft.com/office/drawing/2014/main" id="{68BB6164-56A7-967D-171E-A85437605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225"/>
              <a:ext cx="76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9" name="Line 759">
              <a:extLst>
                <a:ext uri="{FF2B5EF4-FFF2-40B4-BE49-F238E27FC236}">
                  <a16:creationId xmlns:a16="http://schemas.microsoft.com/office/drawing/2014/main" id="{2C3B8A71-CED1-12E2-DA3F-F3E6F41F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244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0" name="Line 760">
              <a:extLst>
                <a:ext uri="{FF2B5EF4-FFF2-40B4-BE49-F238E27FC236}">
                  <a16:creationId xmlns:a16="http://schemas.microsoft.com/office/drawing/2014/main" id="{B457F62E-7C31-AAAB-BFAA-8E46C928F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3187"/>
              <a:ext cx="1" cy="29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1" name="Freeform 761">
              <a:extLst>
                <a:ext uri="{FF2B5EF4-FFF2-40B4-BE49-F238E27FC236}">
                  <a16:creationId xmlns:a16="http://schemas.microsoft.com/office/drawing/2014/main" id="{51F0C462-6634-6D2E-021E-C5FD1BC1B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3235"/>
              <a:ext cx="48" cy="28"/>
            </a:xfrm>
            <a:custGeom>
              <a:avLst/>
              <a:gdLst>
                <a:gd name="T0" fmla="*/ 0 w 48"/>
                <a:gd name="T1" fmla="*/ 0 h 28"/>
                <a:gd name="T2" fmla="*/ 0 w 48"/>
                <a:gd name="T3" fmla="*/ 28 h 28"/>
                <a:gd name="T4" fmla="*/ 48 w 4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8">
                  <a:moveTo>
                    <a:pt x="0" y="0"/>
                  </a:moveTo>
                  <a:lnTo>
                    <a:pt x="0" y="28"/>
                  </a:lnTo>
                  <a:lnTo>
                    <a:pt x="48" y="28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2" name="Freeform 762">
              <a:extLst>
                <a:ext uri="{FF2B5EF4-FFF2-40B4-BE49-F238E27FC236}">
                  <a16:creationId xmlns:a16="http://schemas.microsoft.com/office/drawing/2014/main" id="{B08CD50A-ED48-BF29-DAB2-03C29C81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3235"/>
              <a:ext cx="53" cy="28"/>
            </a:xfrm>
            <a:custGeom>
              <a:avLst/>
              <a:gdLst>
                <a:gd name="T0" fmla="*/ 0 w 53"/>
                <a:gd name="T1" fmla="*/ 28 h 28"/>
                <a:gd name="T2" fmla="*/ 53 w 53"/>
                <a:gd name="T3" fmla="*/ 28 h 28"/>
                <a:gd name="T4" fmla="*/ 53 w 53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lnTo>
                    <a:pt x="53" y="28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3" name="Line 763">
              <a:extLst>
                <a:ext uri="{FF2B5EF4-FFF2-40B4-BE49-F238E27FC236}">
                  <a16:creationId xmlns:a16="http://schemas.microsoft.com/office/drawing/2014/main" id="{B78F522E-3716-5815-0CBC-E3375ADBC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235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4" name="Line 764">
              <a:extLst>
                <a:ext uri="{FF2B5EF4-FFF2-40B4-BE49-F238E27FC236}">
                  <a16:creationId xmlns:a16="http://schemas.microsoft.com/office/drawing/2014/main" id="{03465321-FDA0-C17E-EBB0-6D499D3C4F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21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5" name="Line 765">
              <a:extLst>
                <a:ext uri="{FF2B5EF4-FFF2-40B4-BE49-F238E27FC236}">
                  <a16:creationId xmlns:a16="http://schemas.microsoft.com/office/drawing/2014/main" id="{B39C6647-1D63-39AB-52C9-97F2AD379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3082"/>
              <a:ext cx="1" cy="24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6" name="Freeform 766">
              <a:extLst>
                <a:ext uri="{FF2B5EF4-FFF2-40B4-BE49-F238E27FC236}">
                  <a16:creationId xmlns:a16="http://schemas.microsoft.com/office/drawing/2014/main" id="{F781460D-9ADB-D444-FAF3-704430A09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3125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0 w 48"/>
                <a:gd name="T3" fmla="*/ 33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0" y="33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7" name="Freeform 767">
              <a:extLst>
                <a:ext uri="{FF2B5EF4-FFF2-40B4-BE49-F238E27FC236}">
                  <a16:creationId xmlns:a16="http://schemas.microsoft.com/office/drawing/2014/main" id="{9399687F-A854-D7AF-3148-A65BD166B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3125"/>
              <a:ext cx="53" cy="33"/>
            </a:xfrm>
            <a:custGeom>
              <a:avLst/>
              <a:gdLst>
                <a:gd name="T0" fmla="*/ 0 w 53"/>
                <a:gd name="T1" fmla="*/ 33 h 33"/>
                <a:gd name="T2" fmla="*/ 53 w 53"/>
                <a:gd name="T3" fmla="*/ 33 h 33"/>
                <a:gd name="T4" fmla="*/ 53 w 53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3">
                  <a:moveTo>
                    <a:pt x="0" y="33"/>
                  </a:moveTo>
                  <a:lnTo>
                    <a:pt x="53" y="33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8" name="Line 768">
              <a:extLst>
                <a:ext uri="{FF2B5EF4-FFF2-40B4-BE49-F238E27FC236}">
                  <a16:creationId xmlns:a16="http://schemas.microsoft.com/office/drawing/2014/main" id="{E2308A07-4D3B-3241-5B72-A79970DFF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125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49" name="Line 769">
              <a:extLst>
                <a:ext uri="{FF2B5EF4-FFF2-40B4-BE49-F238E27FC236}">
                  <a16:creationId xmlns:a16="http://schemas.microsoft.com/office/drawing/2014/main" id="{00BF6DEF-EE1E-E7CD-8C42-7073A2DF2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106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0" name="Line 770">
              <a:extLst>
                <a:ext uri="{FF2B5EF4-FFF2-40B4-BE49-F238E27FC236}">
                  <a16:creationId xmlns:a16="http://schemas.microsoft.com/office/drawing/2014/main" id="{08614FD8-3DCF-1147-E696-C838D71A6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977"/>
              <a:ext cx="1" cy="23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1" name="Freeform 771">
              <a:extLst>
                <a:ext uri="{FF2B5EF4-FFF2-40B4-BE49-F238E27FC236}">
                  <a16:creationId xmlns:a16="http://schemas.microsoft.com/office/drawing/2014/main" id="{15172D7A-747E-1CFA-EA4E-183ABD9B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3020"/>
              <a:ext cx="48" cy="33"/>
            </a:xfrm>
            <a:custGeom>
              <a:avLst/>
              <a:gdLst>
                <a:gd name="T0" fmla="*/ 0 w 48"/>
                <a:gd name="T1" fmla="*/ 0 h 33"/>
                <a:gd name="T2" fmla="*/ 0 w 48"/>
                <a:gd name="T3" fmla="*/ 33 h 33"/>
                <a:gd name="T4" fmla="*/ 48 w 4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3">
                  <a:moveTo>
                    <a:pt x="0" y="0"/>
                  </a:moveTo>
                  <a:lnTo>
                    <a:pt x="0" y="33"/>
                  </a:lnTo>
                  <a:lnTo>
                    <a:pt x="48" y="33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2" name="Freeform 772">
              <a:extLst>
                <a:ext uri="{FF2B5EF4-FFF2-40B4-BE49-F238E27FC236}">
                  <a16:creationId xmlns:a16="http://schemas.microsoft.com/office/drawing/2014/main" id="{24C6BB6E-280B-3513-8E46-2D2CB4FFD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3020"/>
              <a:ext cx="53" cy="33"/>
            </a:xfrm>
            <a:custGeom>
              <a:avLst/>
              <a:gdLst>
                <a:gd name="T0" fmla="*/ 0 w 53"/>
                <a:gd name="T1" fmla="*/ 33 h 33"/>
                <a:gd name="T2" fmla="*/ 53 w 53"/>
                <a:gd name="T3" fmla="*/ 33 h 33"/>
                <a:gd name="T4" fmla="*/ 53 w 53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3">
                  <a:moveTo>
                    <a:pt x="0" y="33"/>
                  </a:moveTo>
                  <a:lnTo>
                    <a:pt x="53" y="33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3" name="Line 773">
              <a:extLst>
                <a:ext uri="{FF2B5EF4-FFF2-40B4-BE49-F238E27FC236}">
                  <a16:creationId xmlns:a16="http://schemas.microsoft.com/office/drawing/2014/main" id="{AA284590-512A-28CE-CEB4-AFAFAB458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20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4" name="Line 774">
              <a:extLst>
                <a:ext uri="{FF2B5EF4-FFF2-40B4-BE49-F238E27FC236}">
                  <a16:creationId xmlns:a16="http://schemas.microsoft.com/office/drawing/2014/main" id="{C0AD7E5E-D669-5D42-842C-26222CC10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3000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5" name="Line 775">
              <a:extLst>
                <a:ext uri="{FF2B5EF4-FFF2-40B4-BE49-F238E27FC236}">
                  <a16:creationId xmlns:a16="http://schemas.microsoft.com/office/drawing/2014/main" id="{82551412-F468-7E31-93A5-DCAE717A2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867"/>
              <a:ext cx="1" cy="28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6" name="Freeform 776">
              <a:extLst>
                <a:ext uri="{FF2B5EF4-FFF2-40B4-BE49-F238E27FC236}">
                  <a16:creationId xmlns:a16="http://schemas.microsoft.com/office/drawing/2014/main" id="{F17427ED-3CA9-7094-B6E6-CCA8430D4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2914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0 w 48"/>
                <a:gd name="T3" fmla="*/ 29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0" y="29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7" name="Freeform 777">
              <a:extLst>
                <a:ext uri="{FF2B5EF4-FFF2-40B4-BE49-F238E27FC236}">
                  <a16:creationId xmlns:a16="http://schemas.microsoft.com/office/drawing/2014/main" id="{32DE1984-FFBE-F72E-576D-7E5DEFC1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914"/>
              <a:ext cx="53" cy="29"/>
            </a:xfrm>
            <a:custGeom>
              <a:avLst/>
              <a:gdLst>
                <a:gd name="T0" fmla="*/ 0 w 53"/>
                <a:gd name="T1" fmla="*/ 29 h 29"/>
                <a:gd name="T2" fmla="*/ 53 w 53"/>
                <a:gd name="T3" fmla="*/ 29 h 29"/>
                <a:gd name="T4" fmla="*/ 53 w 53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29">
                  <a:moveTo>
                    <a:pt x="0" y="29"/>
                  </a:moveTo>
                  <a:lnTo>
                    <a:pt x="53" y="29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8" name="Line 778">
              <a:extLst>
                <a:ext uri="{FF2B5EF4-FFF2-40B4-BE49-F238E27FC236}">
                  <a16:creationId xmlns:a16="http://schemas.microsoft.com/office/drawing/2014/main" id="{0F5AEDA2-5D5A-5594-7B7B-46F6AAAF1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2914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59" name="Line 779">
              <a:extLst>
                <a:ext uri="{FF2B5EF4-FFF2-40B4-BE49-F238E27FC236}">
                  <a16:creationId xmlns:a16="http://schemas.microsoft.com/office/drawing/2014/main" id="{EAEFD5F0-EE4C-89A8-124A-64776A7FA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2895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0" name="Line 780">
              <a:extLst>
                <a:ext uri="{FF2B5EF4-FFF2-40B4-BE49-F238E27FC236}">
                  <a16:creationId xmlns:a16="http://schemas.microsoft.com/office/drawing/2014/main" id="{B29CBD2B-6B5F-45FC-4F2A-5B3671812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762"/>
              <a:ext cx="1" cy="23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1" name="Freeform 781">
              <a:extLst>
                <a:ext uri="{FF2B5EF4-FFF2-40B4-BE49-F238E27FC236}">
                  <a16:creationId xmlns:a16="http://schemas.microsoft.com/office/drawing/2014/main" id="{0931CFD2-270E-1F0F-A044-6D7B5FDC5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" y="2809"/>
              <a:ext cx="48" cy="29"/>
            </a:xfrm>
            <a:custGeom>
              <a:avLst/>
              <a:gdLst>
                <a:gd name="T0" fmla="*/ 0 w 48"/>
                <a:gd name="T1" fmla="*/ 0 h 29"/>
                <a:gd name="T2" fmla="*/ 0 w 48"/>
                <a:gd name="T3" fmla="*/ 29 h 29"/>
                <a:gd name="T4" fmla="*/ 48 w 48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0" y="29"/>
                  </a:lnTo>
                  <a:lnTo>
                    <a:pt x="48" y="29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2" name="Freeform 782">
              <a:extLst>
                <a:ext uri="{FF2B5EF4-FFF2-40B4-BE49-F238E27FC236}">
                  <a16:creationId xmlns:a16="http://schemas.microsoft.com/office/drawing/2014/main" id="{D5734788-CF1C-96A9-2757-270CA042E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" y="2809"/>
              <a:ext cx="53" cy="29"/>
            </a:xfrm>
            <a:custGeom>
              <a:avLst/>
              <a:gdLst>
                <a:gd name="T0" fmla="*/ 0 w 53"/>
                <a:gd name="T1" fmla="*/ 29 h 29"/>
                <a:gd name="T2" fmla="*/ 53 w 53"/>
                <a:gd name="T3" fmla="*/ 29 h 29"/>
                <a:gd name="T4" fmla="*/ 53 w 53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29">
                  <a:moveTo>
                    <a:pt x="0" y="29"/>
                  </a:moveTo>
                  <a:lnTo>
                    <a:pt x="53" y="29"/>
                  </a:lnTo>
                  <a:lnTo>
                    <a:pt x="53" y="0"/>
                  </a:lnTo>
                </a:path>
              </a:pathLst>
            </a:custGeom>
            <a:noFill/>
            <a:ln w="14288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3" name="Line 783">
              <a:extLst>
                <a:ext uri="{FF2B5EF4-FFF2-40B4-BE49-F238E27FC236}">
                  <a16:creationId xmlns:a16="http://schemas.microsoft.com/office/drawing/2014/main" id="{9C8259B3-F5BC-15F2-8283-AF4AF779F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2809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64" name="Line 784">
              <a:extLst>
                <a:ext uri="{FF2B5EF4-FFF2-40B4-BE49-F238E27FC236}">
                  <a16:creationId xmlns:a16="http://schemas.microsoft.com/office/drawing/2014/main" id="{B832E1AB-CF72-EFC1-B264-0B73A92DA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" y="2790"/>
              <a:ext cx="71" cy="1"/>
            </a:xfrm>
            <a:prstGeom prst="line">
              <a:avLst/>
            </a:prstGeom>
            <a:noFill/>
            <a:ln w="1428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7" name="Rectangle 5">
            <a:extLst>
              <a:ext uri="{FF2B5EF4-FFF2-40B4-BE49-F238E27FC236}">
                <a16:creationId xmlns:a16="http://schemas.microsoft.com/office/drawing/2014/main" id="{E5D6955B-79D2-E152-D38B-DA00D5AA0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Hierarchical Mesh Network</a:t>
            </a:r>
          </a:p>
        </p:txBody>
      </p:sp>
      <p:pic>
        <p:nvPicPr>
          <p:cNvPr id="428036" name="Picture 4">
            <a:extLst>
              <a:ext uri="{FF2B5EF4-FFF2-40B4-BE49-F238E27FC236}">
                <a16:creationId xmlns:a16="http://schemas.microsoft.com/office/drawing/2014/main" id="{D12458A8-4321-FF2E-D6E8-8964E423FCE0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371600"/>
            <a:ext cx="4419600" cy="441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8039" name="Text Box 7">
            <a:extLst>
              <a:ext uri="{FF2B5EF4-FFF2-40B4-BE49-F238E27FC236}">
                <a16:creationId xmlns:a16="http://schemas.microsoft.com/office/drawing/2014/main" id="{8BD71158-D641-B714-1966-6F5C24057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514600"/>
            <a:ext cx="34861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315263"/>
                </a:solidFill>
              </a:rPr>
              <a:t>Use overlayed mesh</a:t>
            </a:r>
          </a:p>
          <a:p>
            <a:r>
              <a:rPr lang="en-US" altLang="en-US" sz="1800" i="0">
                <a:solidFill>
                  <a:srgbClr val="315263"/>
                </a:solidFill>
              </a:rPr>
              <a:t>to support longer connections</a:t>
            </a:r>
          </a:p>
          <a:p>
            <a:endParaRPr lang="en-US" altLang="en-US" sz="1800" i="0">
              <a:solidFill>
                <a:srgbClr val="315263"/>
              </a:solidFill>
            </a:endParaRPr>
          </a:p>
          <a:p>
            <a:r>
              <a:rPr lang="en-US" altLang="en-US" sz="1800" i="0">
                <a:solidFill>
                  <a:srgbClr val="315263"/>
                </a:solidFill>
              </a:rPr>
              <a:t>Reduced fanout and reduced </a:t>
            </a:r>
            <a:br>
              <a:rPr lang="en-US" altLang="en-US" sz="1800" i="0">
                <a:solidFill>
                  <a:srgbClr val="315263"/>
                </a:solidFill>
              </a:rPr>
            </a:br>
            <a:r>
              <a:rPr lang="en-US" altLang="en-US" sz="1800" i="0">
                <a:solidFill>
                  <a:srgbClr val="315263"/>
                </a:solidFill>
              </a:rPr>
              <a:t>resistance</a:t>
            </a:r>
          </a:p>
        </p:txBody>
      </p:sp>
      <p:sp>
        <p:nvSpPr>
          <p:cNvPr id="428040" name="Text Box 8">
            <a:extLst>
              <a:ext uri="{FF2B5EF4-FFF2-40B4-BE49-F238E27FC236}">
                <a16:creationId xmlns:a16="http://schemas.microsoft.com/office/drawing/2014/main" id="{C78FDE89-D8AA-D7F0-0907-46183153E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415088"/>
            <a:ext cx="357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Dehon and Wawrzyniek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794AC23E-343B-1AE4-AB6B-608AE8391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EPLD Block Diagram</a:t>
            </a:r>
          </a:p>
        </p:txBody>
      </p:sp>
      <p:pic>
        <p:nvPicPr>
          <p:cNvPr id="312323" name="Picture 3">
            <a:extLst>
              <a:ext uri="{FF2B5EF4-FFF2-40B4-BE49-F238E27FC236}">
                <a16:creationId xmlns:a16="http://schemas.microsoft.com/office/drawing/2014/main" id="{BBB8A3E2-1852-E6BB-224F-ACB3A991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19200"/>
            <a:ext cx="41084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24" name="Rectangle 4">
            <a:extLst>
              <a:ext uri="{FF2B5EF4-FFF2-40B4-BE49-F238E27FC236}">
                <a16:creationId xmlns:a16="http://schemas.microsoft.com/office/drawing/2014/main" id="{91629A1B-49CA-FD89-B168-BD34D5DB2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19200"/>
            <a:ext cx="4343400" cy="990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25" name="Text Box 5">
            <a:extLst>
              <a:ext uri="{FF2B5EF4-FFF2-40B4-BE49-F238E27FC236}">
                <a16:creationId xmlns:a16="http://schemas.microsoft.com/office/drawing/2014/main" id="{481C468F-1A78-30E1-08FA-17C7DAC9B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5" y="1636713"/>
            <a:ext cx="116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accent1"/>
                </a:solidFill>
              </a:rPr>
              <a:t>Macrocell</a:t>
            </a:r>
          </a:p>
        </p:txBody>
      </p:sp>
      <p:sp>
        <p:nvSpPr>
          <p:cNvPr id="312327" name="Text Box 7">
            <a:extLst>
              <a:ext uri="{FF2B5EF4-FFF2-40B4-BE49-F238E27FC236}">
                <a16:creationId xmlns:a16="http://schemas.microsoft.com/office/drawing/2014/main" id="{3AF3AE1D-6644-032E-155F-12B60ECD3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1317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0" i="0">
                <a:solidFill>
                  <a:schemeClr val="accent1"/>
                </a:solidFill>
              </a:rPr>
              <a:t>Primary inputs</a:t>
            </a:r>
            <a:endParaRPr lang="en-US" altLang="en-US" sz="1400" b="0" i="0">
              <a:solidFill>
                <a:srgbClr val="000082"/>
              </a:solidFill>
            </a:endParaRPr>
          </a:p>
        </p:txBody>
      </p:sp>
      <p:sp>
        <p:nvSpPr>
          <p:cNvPr id="312328" name="Line 8">
            <a:extLst>
              <a:ext uri="{FF2B5EF4-FFF2-40B4-BE49-F238E27FC236}">
                <a16:creationId xmlns:a16="http://schemas.microsoft.com/office/drawing/2014/main" id="{B1E50725-832A-1EC3-788F-5A15EF283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828800"/>
            <a:ext cx="762000" cy="762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29" name="Text Box 9">
            <a:extLst>
              <a:ext uri="{FF2B5EF4-FFF2-40B4-BE49-F238E27FC236}">
                <a16:creationId xmlns:a16="http://schemas.microsoft.com/office/drawing/2014/main" id="{F7D5AF36-1BC7-6D56-9AB4-804302FE0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15088"/>
            <a:ext cx="1758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Altera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>
            <a:extLst>
              <a:ext uri="{FF2B5EF4-FFF2-40B4-BE49-F238E27FC236}">
                <a16:creationId xmlns:a16="http://schemas.microsoft.com/office/drawing/2014/main" id="{551433DA-24AF-A7E6-4024-B24DED2E2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762000"/>
          </a:xfrm>
        </p:spPr>
        <p:txBody>
          <a:bodyPr/>
          <a:lstStyle/>
          <a:p>
            <a:r>
              <a:rPr lang="en-US" altLang="en-US"/>
              <a:t>Altera MAX</a:t>
            </a:r>
          </a:p>
        </p:txBody>
      </p:sp>
      <p:pic>
        <p:nvPicPr>
          <p:cNvPr id="432132" name="Picture 4">
            <a:extLst>
              <a:ext uri="{FF2B5EF4-FFF2-40B4-BE49-F238E27FC236}">
                <a16:creationId xmlns:a16="http://schemas.microsoft.com/office/drawing/2014/main" id="{A97B17B2-B1A9-65B3-C898-A25ECCC8FD20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143000"/>
            <a:ext cx="5334000" cy="5087938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32134" name="Text Box 6">
            <a:extLst>
              <a:ext uri="{FF2B5EF4-FFF2-40B4-BE49-F238E27FC236}">
                <a16:creationId xmlns:a16="http://schemas.microsoft.com/office/drawing/2014/main" id="{115107BC-F606-B353-F7FD-C494D74C0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6415088"/>
            <a:ext cx="161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From Smith97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>
            <a:extLst>
              <a:ext uri="{FF2B5EF4-FFF2-40B4-BE49-F238E27FC236}">
                <a16:creationId xmlns:a16="http://schemas.microsoft.com/office/drawing/2014/main" id="{B52F6C98-1BF8-AD56-BAB7-C6AA160CB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Altera MAX Interconnect Architecture</a:t>
            </a:r>
          </a:p>
        </p:txBody>
      </p:sp>
      <p:sp>
        <p:nvSpPr>
          <p:cNvPr id="434182" name="AutoShape 6">
            <a:extLst>
              <a:ext uri="{FF2B5EF4-FFF2-40B4-BE49-F238E27FC236}">
                <a16:creationId xmlns:a16="http://schemas.microsoft.com/office/drawing/2014/main" id="{9416A31D-ADC5-3D5A-EB39-CFB76C83A83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62000" y="1382713"/>
            <a:ext cx="80010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4384" name="Group 208">
            <a:extLst>
              <a:ext uri="{FF2B5EF4-FFF2-40B4-BE49-F238E27FC236}">
                <a16:creationId xmlns:a16="http://schemas.microsoft.com/office/drawing/2014/main" id="{EECBD3E8-518E-E09F-8284-D6888B6F5688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1703388"/>
            <a:ext cx="7334250" cy="3378200"/>
            <a:chOff x="488" y="1354"/>
            <a:chExt cx="4620" cy="2128"/>
          </a:xfrm>
        </p:grpSpPr>
        <p:sp>
          <p:nvSpPr>
            <p:cNvPr id="434184" name="Rectangle 8">
              <a:extLst>
                <a:ext uri="{FF2B5EF4-FFF2-40B4-BE49-F238E27FC236}">
                  <a16:creationId xmlns:a16="http://schemas.microsoft.com/office/drawing/2014/main" id="{49D14973-8AB9-5942-6FD9-6DEB52DCE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" y="1638"/>
              <a:ext cx="614" cy="1544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5" name="Rectangle 9">
              <a:extLst>
                <a:ext uri="{FF2B5EF4-FFF2-40B4-BE49-F238E27FC236}">
                  <a16:creationId xmlns:a16="http://schemas.microsoft.com/office/drawing/2014/main" id="{523E2E60-0026-30ED-9C44-F1CA8818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475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6" name="Rectangle 10">
              <a:extLst>
                <a:ext uri="{FF2B5EF4-FFF2-40B4-BE49-F238E27FC236}">
                  <a16:creationId xmlns:a16="http://schemas.microsoft.com/office/drawing/2014/main" id="{93B096E2-D953-3A8E-3CE7-FD847B541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592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7" name="Rectangle 11">
              <a:extLst>
                <a:ext uri="{FF2B5EF4-FFF2-40B4-BE49-F238E27FC236}">
                  <a16:creationId xmlns:a16="http://schemas.microsoft.com/office/drawing/2014/main" id="{186E6C1E-E0FC-3B60-23CA-4743B5199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708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8" name="Rectangle 12">
              <a:extLst>
                <a:ext uri="{FF2B5EF4-FFF2-40B4-BE49-F238E27FC236}">
                  <a16:creationId xmlns:a16="http://schemas.microsoft.com/office/drawing/2014/main" id="{B642CE3D-31F1-352B-D5B7-4B14BA84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829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89" name="Rectangle 13">
              <a:extLst>
                <a:ext uri="{FF2B5EF4-FFF2-40B4-BE49-F238E27FC236}">
                  <a16:creationId xmlns:a16="http://schemas.microsoft.com/office/drawing/2014/main" id="{36C07547-BF0E-5B7C-E6F9-A135092A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945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0" name="Rectangle 14">
              <a:extLst>
                <a:ext uri="{FF2B5EF4-FFF2-40B4-BE49-F238E27FC236}">
                  <a16:creationId xmlns:a16="http://schemas.microsoft.com/office/drawing/2014/main" id="{C303C073-B05C-2347-3A66-1A7476462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066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1" name="Rectangle 15">
              <a:extLst>
                <a:ext uri="{FF2B5EF4-FFF2-40B4-BE49-F238E27FC236}">
                  <a16:creationId xmlns:a16="http://schemas.microsoft.com/office/drawing/2014/main" id="{B743D9DA-B27E-6971-CCA6-92550167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183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2" name="Rectangle 16">
              <a:extLst>
                <a:ext uri="{FF2B5EF4-FFF2-40B4-BE49-F238E27FC236}">
                  <a16:creationId xmlns:a16="http://schemas.microsoft.com/office/drawing/2014/main" id="{BC5AB85F-6F72-AC8B-3D3F-D1E7527D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299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3" name="Rectangle 17">
              <a:extLst>
                <a:ext uri="{FF2B5EF4-FFF2-40B4-BE49-F238E27FC236}">
                  <a16:creationId xmlns:a16="http://schemas.microsoft.com/office/drawing/2014/main" id="{8262AF26-017A-A01E-9C9E-D808A94F1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420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4" name="Rectangle 18">
              <a:extLst>
                <a:ext uri="{FF2B5EF4-FFF2-40B4-BE49-F238E27FC236}">
                  <a16:creationId xmlns:a16="http://schemas.microsoft.com/office/drawing/2014/main" id="{651B3382-B26E-AEFE-9C71-1BF8CF9A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537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5" name="Rectangle 19">
              <a:extLst>
                <a:ext uri="{FF2B5EF4-FFF2-40B4-BE49-F238E27FC236}">
                  <a16:creationId xmlns:a16="http://schemas.microsoft.com/office/drawing/2014/main" id="{C2B237D0-6090-C68D-7869-9B75F5633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653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6" name="Rectangle 20">
              <a:extLst>
                <a:ext uri="{FF2B5EF4-FFF2-40B4-BE49-F238E27FC236}">
                  <a16:creationId xmlns:a16="http://schemas.microsoft.com/office/drawing/2014/main" id="{5778EFDD-BF82-9BC4-C349-1613238B3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774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7" name="Rectangle 21">
              <a:extLst>
                <a:ext uri="{FF2B5EF4-FFF2-40B4-BE49-F238E27FC236}">
                  <a16:creationId xmlns:a16="http://schemas.microsoft.com/office/drawing/2014/main" id="{543FE084-7FDA-22C4-0598-21FE23C5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2890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8" name="Rectangle 22">
              <a:extLst>
                <a:ext uri="{FF2B5EF4-FFF2-40B4-BE49-F238E27FC236}">
                  <a16:creationId xmlns:a16="http://schemas.microsoft.com/office/drawing/2014/main" id="{29C8B9FD-E773-FA94-557D-187881967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3011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99" name="Rectangle 23">
              <a:extLst>
                <a:ext uri="{FF2B5EF4-FFF2-40B4-BE49-F238E27FC236}">
                  <a16:creationId xmlns:a16="http://schemas.microsoft.com/office/drawing/2014/main" id="{35DD6FBD-CDFC-3E91-1913-500D02400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3128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0" name="Rectangle 24">
              <a:extLst>
                <a:ext uri="{FF2B5EF4-FFF2-40B4-BE49-F238E27FC236}">
                  <a16:creationId xmlns:a16="http://schemas.microsoft.com/office/drawing/2014/main" id="{A5CED411-652F-D2BB-84EB-01E98E5EE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3244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1" name="Rectangle 25">
              <a:extLst>
                <a:ext uri="{FF2B5EF4-FFF2-40B4-BE49-F238E27FC236}">
                  <a16:creationId xmlns:a16="http://schemas.microsoft.com/office/drawing/2014/main" id="{B14F59D9-AEC0-C8D4-DB56-BB256A612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1354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2" name="Rectangle 26">
              <a:extLst>
                <a:ext uri="{FF2B5EF4-FFF2-40B4-BE49-F238E27FC236}">
                  <a16:creationId xmlns:a16="http://schemas.microsoft.com/office/drawing/2014/main" id="{59E10AD8-F94F-C04D-1FDF-F34695132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" y="1354"/>
              <a:ext cx="86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3" name="Rectangle 27">
              <a:extLst>
                <a:ext uri="{FF2B5EF4-FFF2-40B4-BE49-F238E27FC236}">
                  <a16:creationId xmlns:a16="http://schemas.microsoft.com/office/drawing/2014/main" id="{FC19D576-F853-7418-CAA8-E4F88096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4" name="Rectangle 28">
              <a:extLst>
                <a:ext uri="{FF2B5EF4-FFF2-40B4-BE49-F238E27FC236}">
                  <a16:creationId xmlns:a16="http://schemas.microsoft.com/office/drawing/2014/main" id="{2FBA9118-32CB-8514-A970-32AABA4F3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354"/>
              <a:ext cx="81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5" name="Rectangle 29">
              <a:extLst>
                <a:ext uri="{FF2B5EF4-FFF2-40B4-BE49-F238E27FC236}">
                  <a16:creationId xmlns:a16="http://schemas.microsoft.com/office/drawing/2014/main" id="{0D3ADB76-B7B8-125D-787A-820947927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6" name="Rectangle 30">
              <a:extLst>
                <a:ext uri="{FF2B5EF4-FFF2-40B4-BE49-F238E27FC236}">
                  <a16:creationId xmlns:a16="http://schemas.microsoft.com/office/drawing/2014/main" id="{250B678D-91D6-0D02-416B-A0DF2DBB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7" name="Rectangle 31">
              <a:extLst>
                <a:ext uri="{FF2B5EF4-FFF2-40B4-BE49-F238E27FC236}">
                  <a16:creationId xmlns:a16="http://schemas.microsoft.com/office/drawing/2014/main" id="{4FFA68D6-AE49-A6AB-A716-82169E464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354"/>
              <a:ext cx="81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8" name="Rectangle 32">
              <a:extLst>
                <a:ext uri="{FF2B5EF4-FFF2-40B4-BE49-F238E27FC236}">
                  <a16:creationId xmlns:a16="http://schemas.microsoft.com/office/drawing/2014/main" id="{8863BA9C-1FB4-E9BD-9635-601DA8A7C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354"/>
              <a:ext cx="86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09" name="Rectangle 33">
              <a:extLst>
                <a:ext uri="{FF2B5EF4-FFF2-40B4-BE49-F238E27FC236}">
                  <a16:creationId xmlns:a16="http://schemas.microsoft.com/office/drawing/2014/main" id="{D60DBCF3-1F76-25CD-2528-9CE95D90B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1354"/>
              <a:ext cx="86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0" name="Rectangle 34">
              <a:extLst>
                <a:ext uri="{FF2B5EF4-FFF2-40B4-BE49-F238E27FC236}">
                  <a16:creationId xmlns:a16="http://schemas.microsoft.com/office/drawing/2014/main" id="{99C56CB6-24D1-A6CD-E663-44EB2B4F3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354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1" name="Rectangle 35">
              <a:extLst>
                <a:ext uri="{FF2B5EF4-FFF2-40B4-BE49-F238E27FC236}">
                  <a16:creationId xmlns:a16="http://schemas.microsoft.com/office/drawing/2014/main" id="{80E16B0B-9376-FACC-AA9C-57FA503A9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2" name="Rectangle 36">
              <a:extLst>
                <a:ext uri="{FF2B5EF4-FFF2-40B4-BE49-F238E27FC236}">
                  <a16:creationId xmlns:a16="http://schemas.microsoft.com/office/drawing/2014/main" id="{072B495F-E5A0-0F8C-608C-E62193894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3" name="Rectangle 37">
              <a:extLst>
                <a:ext uri="{FF2B5EF4-FFF2-40B4-BE49-F238E27FC236}">
                  <a16:creationId xmlns:a16="http://schemas.microsoft.com/office/drawing/2014/main" id="{B5C7CD86-5ADC-2548-9DF1-C6B35746E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1354"/>
              <a:ext cx="81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4" name="Rectangle 38">
              <a:extLst>
                <a:ext uri="{FF2B5EF4-FFF2-40B4-BE49-F238E27FC236}">
                  <a16:creationId xmlns:a16="http://schemas.microsoft.com/office/drawing/2014/main" id="{F76C69FE-FDFB-369A-FC41-C55F86758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5" name="Rectangle 39">
              <a:extLst>
                <a:ext uri="{FF2B5EF4-FFF2-40B4-BE49-F238E27FC236}">
                  <a16:creationId xmlns:a16="http://schemas.microsoft.com/office/drawing/2014/main" id="{169F9487-B0F2-4F85-B597-8F798FBFC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354"/>
              <a:ext cx="82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6" name="Rectangle 40">
              <a:extLst>
                <a:ext uri="{FF2B5EF4-FFF2-40B4-BE49-F238E27FC236}">
                  <a16:creationId xmlns:a16="http://schemas.microsoft.com/office/drawing/2014/main" id="{3FAEB5C1-A4EA-40A8-11E4-6026464A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354"/>
              <a:ext cx="81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7" name="Rectangle 41">
              <a:extLst>
                <a:ext uri="{FF2B5EF4-FFF2-40B4-BE49-F238E27FC236}">
                  <a16:creationId xmlns:a16="http://schemas.microsoft.com/office/drawing/2014/main" id="{32F46E34-94C8-1120-7521-782E4CB0D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1354"/>
              <a:ext cx="86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8" name="Rectangle 42">
              <a:extLst>
                <a:ext uri="{FF2B5EF4-FFF2-40B4-BE49-F238E27FC236}">
                  <a16:creationId xmlns:a16="http://schemas.microsoft.com/office/drawing/2014/main" id="{6229EECD-6A5F-2DF8-34D2-A8FBF486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354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19" name="Rectangle 43">
              <a:extLst>
                <a:ext uri="{FF2B5EF4-FFF2-40B4-BE49-F238E27FC236}">
                  <a16:creationId xmlns:a16="http://schemas.microsoft.com/office/drawing/2014/main" id="{F5929E1A-255E-CF92-3096-583B7DAFB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" y="3365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0" name="Rectangle 44">
              <a:extLst>
                <a:ext uri="{FF2B5EF4-FFF2-40B4-BE49-F238E27FC236}">
                  <a16:creationId xmlns:a16="http://schemas.microsoft.com/office/drawing/2014/main" id="{AAADD97B-CAAD-69E1-B200-D9EE2308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475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1" name="Rectangle 45">
              <a:extLst>
                <a:ext uri="{FF2B5EF4-FFF2-40B4-BE49-F238E27FC236}">
                  <a16:creationId xmlns:a16="http://schemas.microsoft.com/office/drawing/2014/main" id="{16D77915-BEC7-29F9-D5C1-1E096817B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592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2" name="Rectangle 46">
              <a:extLst>
                <a:ext uri="{FF2B5EF4-FFF2-40B4-BE49-F238E27FC236}">
                  <a16:creationId xmlns:a16="http://schemas.microsoft.com/office/drawing/2014/main" id="{678F7297-2B76-0015-7995-35BDC7434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708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3" name="Rectangle 47">
              <a:extLst>
                <a:ext uri="{FF2B5EF4-FFF2-40B4-BE49-F238E27FC236}">
                  <a16:creationId xmlns:a16="http://schemas.microsoft.com/office/drawing/2014/main" id="{8B8D6F02-3179-EEF5-9CF2-2BBED5F79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829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4" name="Rectangle 48">
              <a:extLst>
                <a:ext uri="{FF2B5EF4-FFF2-40B4-BE49-F238E27FC236}">
                  <a16:creationId xmlns:a16="http://schemas.microsoft.com/office/drawing/2014/main" id="{977208D5-AB3A-A4F3-D1DD-6EC9671C4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1945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5" name="Rectangle 49">
              <a:extLst>
                <a:ext uri="{FF2B5EF4-FFF2-40B4-BE49-F238E27FC236}">
                  <a16:creationId xmlns:a16="http://schemas.microsoft.com/office/drawing/2014/main" id="{F5865594-021E-C6B1-BCC8-31EABDE7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066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6" name="Rectangle 50">
              <a:extLst>
                <a:ext uri="{FF2B5EF4-FFF2-40B4-BE49-F238E27FC236}">
                  <a16:creationId xmlns:a16="http://schemas.microsoft.com/office/drawing/2014/main" id="{CAB0C5CA-92CC-514A-A5BC-99E63288C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183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7" name="Rectangle 51">
              <a:extLst>
                <a:ext uri="{FF2B5EF4-FFF2-40B4-BE49-F238E27FC236}">
                  <a16:creationId xmlns:a16="http://schemas.microsoft.com/office/drawing/2014/main" id="{70DA2BC3-3012-A4A9-1EC5-471BD9E74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299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8" name="Rectangle 52">
              <a:extLst>
                <a:ext uri="{FF2B5EF4-FFF2-40B4-BE49-F238E27FC236}">
                  <a16:creationId xmlns:a16="http://schemas.microsoft.com/office/drawing/2014/main" id="{E3195CD9-DE1F-C795-BAC5-10999D31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420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29" name="Rectangle 53">
              <a:extLst>
                <a:ext uri="{FF2B5EF4-FFF2-40B4-BE49-F238E27FC236}">
                  <a16:creationId xmlns:a16="http://schemas.microsoft.com/office/drawing/2014/main" id="{CDDC0C91-14EF-7FB3-C65E-F6936DA7D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537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0" name="Rectangle 54">
              <a:extLst>
                <a:ext uri="{FF2B5EF4-FFF2-40B4-BE49-F238E27FC236}">
                  <a16:creationId xmlns:a16="http://schemas.microsoft.com/office/drawing/2014/main" id="{034F731D-BE5F-F577-3B30-8D40491A0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653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1" name="Rectangle 55">
              <a:extLst>
                <a:ext uri="{FF2B5EF4-FFF2-40B4-BE49-F238E27FC236}">
                  <a16:creationId xmlns:a16="http://schemas.microsoft.com/office/drawing/2014/main" id="{EF7088A4-9E51-F2D4-E316-38695EA6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774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2" name="Rectangle 56">
              <a:extLst>
                <a:ext uri="{FF2B5EF4-FFF2-40B4-BE49-F238E27FC236}">
                  <a16:creationId xmlns:a16="http://schemas.microsoft.com/office/drawing/2014/main" id="{E90EBCB3-3B05-97D9-4AF2-7CDBADCBC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2890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3" name="Rectangle 57">
              <a:extLst>
                <a:ext uri="{FF2B5EF4-FFF2-40B4-BE49-F238E27FC236}">
                  <a16:creationId xmlns:a16="http://schemas.microsoft.com/office/drawing/2014/main" id="{8DB8727B-3EDA-9EC7-C73B-30F8870EA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3011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4" name="Rectangle 58">
              <a:extLst>
                <a:ext uri="{FF2B5EF4-FFF2-40B4-BE49-F238E27FC236}">
                  <a16:creationId xmlns:a16="http://schemas.microsoft.com/office/drawing/2014/main" id="{C527429B-1DBD-4F7F-7046-96329E7B6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3128"/>
              <a:ext cx="85" cy="8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5" name="Rectangle 59">
              <a:extLst>
                <a:ext uri="{FF2B5EF4-FFF2-40B4-BE49-F238E27FC236}">
                  <a16:creationId xmlns:a16="http://schemas.microsoft.com/office/drawing/2014/main" id="{DD399DC4-D4AE-978A-5850-F7FA0CBC1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3244"/>
              <a:ext cx="85" cy="86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6" name="Rectangle 60">
              <a:extLst>
                <a:ext uri="{FF2B5EF4-FFF2-40B4-BE49-F238E27FC236}">
                  <a16:creationId xmlns:a16="http://schemas.microsoft.com/office/drawing/2014/main" id="{0B25C81B-604A-CAAB-1672-BEAE6DD0B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9" y="3365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7" name="Rectangle 61">
              <a:extLst>
                <a:ext uri="{FF2B5EF4-FFF2-40B4-BE49-F238E27FC236}">
                  <a16:creationId xmlns:a16="http://schemas.microsoft.com/office/drawing/2014/main" id="{42676500-1F88-B31A-61F0-8490F4DBC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" y="3365"/>
              <a:ext cx="86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8" name="Rectangle 62">
              <a:extLst>
                <a:ext uri="{FF2B5EF4-FFF2-40B4-BE49-F238E27FC236}">
                  <a16:creationId xmlns:a16="http://schemas.microsoft.com/office/drawing/2014/main" id="{FFC4AF6F-103F-7C55-E3B0-567A779EC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39" name="Rectangle 63">
              <a:extLst>
                <a:ext uri="{FF2B5EF4-FFF2-40B4-BE49-F238E27FC236}">
                  <a16:creationId xmlns:a16="http://schemas.microsoft.com/office/drawing/2014/main" id="{AB13B808-4793-F703-4AD0-641B668FB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3365"/>
              <a:ext cx="81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0" name="Rectangle 64">
              <a:extLst>
                <a:ext uri="{FF2B5EF4-FFF2-40B4-BE49-F238E27FC236}">
                  <a16:creationId xmlns:a16="http://schemas.microsoft.com/office/drawing/2014/main" id="{BFF878F1-71DC-E9AF-3EA8-B6373EDDC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1" name="Rectangle 65">
              <a:extLst>
                <a:ext uri="{FF2B5EF4-FFF2-40B4-BE49-F238E27FC236}">
                  <a16:creationId xmlns:a16="http://schemas.microsoft.com/office/drawing/2014/main" id="{3A3ACADD-909E-F4B5-E17B-F37B7EFB3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2" name="Rectangle 66">
              <a:extLst>
                <a:ext uri="{FF2B5EF4-FFF2-40B4-BE49-F238E27FC236}">
                  <a16:creationId xmlns:a16="http://schemas.microsoft.com/office/drawing/2014/main" id="{CD08FC7D-1983-E419-F76C-7D586338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3365"/>
              <a:ext cx="81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3" name="Rectangle 67">
              <a:extLst>
                <a:ext uri="{FF2B5EF4-FFF2-40B4-BE49-F238E27FC236}">
                  <a16:creationId xmlns:a16="http://schemas.microsoft.com/office/drawing/2014/main" id="{35B679F5-9503-B2D8-4AE6-4641236BB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3365"/>
              <a:ext cx="86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4" name="Rectangle 68">
              <a:extLst>
                <a:ext uri="{FF2B5EF4-FFF2-40B4-BE49-F238E27FC236}">
                  <a16:creationId xmlns:a16="http://schemas.microsoft.com/office/drawing/2014/main" id="{43511F14-DBDE-502E-18C3-4B8A6C221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3365"/>
              <a:ext cx="86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5" name="Rectangle 69">
              <a:extLst>
                <a:ext uri="{FF2B5EF4-FFF2-40B4-BE49-F238E27FC236}">
                  <a16:creationId xmlns:a16="http://schemas.microsoft.com/office/drawing/2014/main" id="{E12AC8F2-2002-4ACC-591A-47D51441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3365"/>
              <a:ext cx="85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6" name="Rectangle 70">
              <a:extLst>
                <a:ext uri="{FF2B5EF4-FFF2-40B4-BE49-F238E27FC236}">
                  <a16:creationId xmlns:a16="http://schemas.microsoft.com/office/drawing/2014/main" id="{2C10AE58-7248-F630-765E-5E49DA9B0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7" name="Rectangle 71">
              <a:extLst>
                <a:ext uri="{FF2B5EF4-FFF2-40B4-BE49-F238E27FC236}">
                  <a16:creationId xmlns:a16="http://schemas.microsoft.com/office/drawing/2014/main" id="{344D5A2C-AF9B-3856-7C02-1088AC932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8" name="Rectangle 72">
              <a:extLst>
                <a:ext uri="{FF2B5EF4-FFF2-40B4-BE49-F238E27FC236}">
                  <a16:creationId xmlns:a16="http://schemas.microsoft.com/office/drawing/2014/main" id="{95BD8A5E-0956-11C9-9303-0B211B8D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3365"/>
              <a:ext cx="81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49" name="Rectangle 73">
              <a:extLst>
                <a:ext uri="{FF2B5EF4-FFF2-40B4-BE49-F238E27FC236}">
                  <a16:creationId xmlns:a16="http://schemas.microsoft.com/office/drawing/2014/main" id="{577EB7B5-2815-ADC0-72EA-C68C397FE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0" name="Rectangle 74">
              <a:extLst>
                <a:ext uri="{FF2B5EF4-FFF2-40B4-BE49-F238E27FC236}">
                  <a16:creationId xmlns:a16="http://schemas.microsoft.com/office/drawing/2014/main" id="{D2CCFD58-F659-F921-05A1-FE6D1625F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3365"/>
              <a:ext cx="82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1" name="Rectangle 75">
              <a:extLst>
                <a:ext uri="{FF2B5EF4-FFF2-40B4-BE49-F238E27FC236}">
                  <a16:creationId xmlns:a16="http://schemas.microsoft.com/office/drawing/2014/main" id="{5EB67EC8-E978-85FD-1B99-467C5ABE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3365"/>
              <a:ext cx="81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2" name="Rectangle 76">
              <a:extLst>
                <a:ext uri="{FF2B5EF4-FFF2-40B4-BE49-F238E27FC236}">
                  <a16:creationId xmlns:a16="http://schemas.microsoft.com/office/drawing/2014/main" id="{70FED5E5-B797-6233-10CE-D48448AC3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365"/>
              <a:ext cx="86" cy="8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3" name="Rectangle 77">
              <a:extLst>
                <a:ext uri="{FF2B5EF4-FFF2-40B4-BE49-F238E27FC236}">
                  <a16:creationId xmlns:a16="http://schemas.microsoft.com/office/drawing/2014/main" id="{978B9D68-7B07-EFC5-CD75-B83F26FF8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1623"/>
              <a:ext cx="358" cy="31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4" name="Rectangle 78">
              <a:extLst>
                <a:ext uri="{FF2B5EF4-FFF2-40B4-BE49-F238E27FC236}">
                  <a16:creationId xmlns:a16="http://schemas.microsoft.com/office/drawing/2014/main" id="{E74A6479-0EDE-5611-82C0-1870C227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1623"/>
              <a:ext cx="393" cy="311"/>
            </a:xfrm>
            <a:prstGeom prst="rect">
              <a:avLst/>
            </a:prstGeom>
            <a:solidFill>
              <a:srgbClr val="E5E5E5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255" name="Freeform 79">
              <a:extLst>
                <a:ext uri="{FF2B5EF4-FFF2-40B4-BE49-F238E27FC236}">
                  <a16:creationId xmlns:a16="http://schemas.microsoft.com/office/drawing/2014/main" id="{F557F7D8-441E-FA62-705C-6EED3552C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1778"/>
              <a:ext cx="937" cy="78"/>
            </a:xfrm>
            <a:custGeom>
              <a:avLst/>
              <a:gdLst>
                <a:gd name="T0" fmla="*/ 937 w 937"/>
                <a:gd name="T1" fmla="*/ 0 h 78"/>
                <a:gd name="T2" fmla="*/ 548 w 937"/>
                <a:gd name="T3" fmla="*/ 0 h 78"/>
                <a:gd name="T4" fmla="*/ 470 w 937"/>
                <a:gd name="T5" fmla="*/ 78 h 78"/>
                <a:gd name="T6" fmla="*/ 393 w 937"/>
                <a:gd name="T7" fmla="*/ 0 h 78"/>
                <a:gd name="T8" fmla="*/ 0 w 93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7" h="78">
                  <a:moveTo>
                    <a:pt x="937" y="0"/>
                  </a:moveTo>
                  <a:lnTo>
                    <a:pt x="548" y="0"/>
                  </a:lnTo>
                  <a:lnTo>
                    <a:pt x="470" y="78"/>
                  </a:lnTo>
                  <a:lnTo>
                    <a:pt x="393" y="0"/>
                  </a:lnTo>
                  <a:lnTo>
                    <a:pt x="0" y="0"/>
                  </a:lnTo>
                </a:path>
              </a:pathLst>
            </a:cu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6" name="Rectangle 80">
              <a:extLst>
                <a:ext uri="{FF2B5EF4-FFF2-40B4-BE49-F238E27FC236}">
                  <a16:creationId xmlns:a16="http://schemas.microsoft.com/office/drawing/2014/main" id="{68586B2D-343F-7FA6-002B-46D99AD24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2859"/>
              <a:ext cx="358" cy="308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7" name="Rectangle 81">
              <a:extLst>
                <a:ext uri="{FF2B5EF4-FFF2-40B4-BE49-F238E27FC236}">
                  <a16:creationId xmlns:a16="http://schemas.microsoft.com/office/drawing/2014/main" id="{2109A1D7-929C-B192-2544-2C07825B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2859"/>
              <a:ext cx="358" cy="308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8" name="Freeform 82">
              <a:extLst>
                <a:ext uri="{FF2B5EF4-FFF2-40B4-BE49-F238E27FC236}">
                  <a16:creationId xmlns:a16="http://schemas.microsoft.com/office/drawing/2014/main" id="{7E32297D-4585-5895-7974-E3100990E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2937"/>
              <a:ext cx="937" cy="74"/>
            </a:xfrm>
            <a:custGeom>
              <a:avLst/>
              <a:gdLst>
                <a:gd name="T0" fmla="*/ 0 w 937"/>
                <a:gd name="T1" fmla="*/ 74 h 74"/>
                <a:gd name="T2" fmla="*/ 393 w 937"/>
                <a:gd name="T3" fmla="*/ 74 h 74"/>
                <a:gd name="T4" fmla="*/ 470 w 937"/>
                <a:gd name="T5" fmla="*/ 0 h 74"/>
                <a:gd name="T6" fmla="*/ 548 w 937"/>
                <a:gd name="T7" fmla="*/ 74 h 74"/>
                <a:gd name="T8" fmla="*/ 937 w 937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7" h="74">
                  <a:moveTo>
                    <a:pt x="0" y="74"/>
                  </a:moveTo>
                  <a:lnTo>
                    <a:pt x="393" y="74"/>
                  </a:lnTo>
                  <a:lnTo>
                    <a:pt x="470" y="0"/>
                  </a:lnTo>
                  <a:lnTo>
                    <a:pt x="548" y="74"/>
                  </a:lnTo>
                  <a:lnTo>
                    <a:pt x="937" y="74"/>
                  </a:lnTo>
                </a:path>
              </a:pathLst>
            </a:cu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59" name="Rectangle 83">
              <a:extLst>
                <a:ext uri="{FF2B5EF4-FFF2-40B4-BE49-F238E27FC236}">
                  <a16:creationId xmlns:a16="http://schemas.microsoft.com/office/drawing/2014/main" id="{4B7F6C50-CB92-8F4E-F57C-EFA4EA587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2249"/>
              <a:ext cx="358" cy="31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0" name="Rectangle 84">
              <a:extLst>
                <a:ext uri="{FF2B5EF4-FFF2-40B4-BE49-F238E27FC236}">
                  <a16:creationId xmlns:a16="http://schemas.microsoft.com/office/drawing/2014/main" id="{D163C144-2BE3-39AE-F6D7-585726E2D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2249"/>
              <a:ext cx="358" cy="311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1" name="Freeform 85">
              <a:extLst>
                <a:ext uri="{FF2B5EF4-FFF2-40B4-BE49-F238E27FC236}">
                  <a16:creationId xmlns:a16="http://schemas.microsoft.com/office/drawing/2014/main" id="{33F8A7B2-43BC-3293-E639-B29A09518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" y="2327"/>
              <a:ext cx="937" cy="77"/>
            </a:xfrm>
            <a:custGeom>
              <a:avLst/>
              <a:gdLst>
                <a:gd name="T0" fmla="*/ 0 w 937"/>
                <a:gd name="T1" fmla="*/ 77 h 77"/>
                <a:gd name="T2" fmla="*/ 393 w 937"/>
                <a:gd name="T3" fmla="*/ 77 h 77"/>
                <a:gd name="T4" fmla="*/ 470 w 937"/>
                <a:gd name="T5" fmla="*/ 0 h 77"/>
                <a:gd name="T6" fmla="*/ 548 w 937"/>
                <a:gd name="T7" fmla="*/ 77 h 77"/>
                <a:gd name="T8" fmla="*/ 937 w 937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7" h="77">
                  <a:moveTo>
                    <a:pt x="0" y="77"/>
                  </a:moveTo>
                  <a:lnTo>
                    <a:pt x="393" y="77"/>
                  </a:lnTo>
                  <a:lnTo>
                    <a:pt x="470" y="0"/>
                  </a:lnTo>
                  <a:lnTo>
                    <a:pt x="548" y="77"/>
                  </a:lnTo>
                  <a:lnTo>
                    <a:pt x="937" y="77"/>
                  </a:lnTo>
                </a:path>
              </a:pathLst>
            </a:custGeom>
            <a:noFill/>
            <a:ln w="238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2" name="Line 86">
              <a:extLst>
                <a:ext uri="{FF2B5EF4-FFF2-40B4-BE49-F238E27FC236}">
                  <a16:creationId xmlns:a16="http://schemas.microsoft.com/office/drawing/2014/main" id="{F628B951-5BE0-7340-5925-59CF6B1E0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8" y="1856"/>
              <a:ext cx="1" cy="108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3" name="Freeform 87">
              <a:extLst>
                <a:ext uri="{FF2B5EF4-FFF2-40B4-BE49-F238E27FC236}">
                  <a16:creationId xmlns:a16="http://schemas.microsoft.com/office/drawing/2014/main" id="{FD881AC4-3EE8-502A-DC19-88FC7CE4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" y="1592"/>
              <a:ext cx="634" cy="1314"/>
            </a:xfrm>
            <a:custGeom>
              <a:avLst/>
              <a:gdLst>
                <a:gd name="T0" fmla="*/ 0 w 634"/>
                <a:gd name="T1" fmla="*/ 1314 h 1314"/>
                <a:gd name="T2" fmla="*/ 312 w 634"/>
                <a:gd name="T3" fmla="*/ 1314 h 1314"/>
                <a:gd name="T4" fmla="*/ 312 w 634"/>
                <a:gd name="T5" fmla="*/ 0 h 1314"/>
                <a:gd name="T6" fmla="*/ 634 w 634"/>
                <a:gd name="T7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4" h="1314">
                  <a:moveTo>
                    <a:pt x="0" y="1314"/>
                  </a:moveTo>
                  <a:lnTo>
                    <a:pt x="312" y="1314"/>
                  </a:lnTo>
                  <a:lnTo>
                    <a:pt x="312" y="0"/>
                  </a:lnTo>
                  <a:lnTo>
                    <a:pt x="634" y="0"/>
                  </a:lnTo>
                </a:path>
              </a:pathLst>
            </a:custGeom>
            <a:noFill/>
            <a:ln w="11113" cap="flat">
              <a:solidFill>
                <a:srgbClr val="66666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4" name="Freeform 88">
              <a:extLst>
                <a:ext uri="{FF2B5EF4-FFF2-40B4-BE49-F238E27FC236}">
                  <a16:creationId xmlns:a16="http://schemas.microsoft.com/office/drawing/2014/main" id="{CD1CDEA2-6708-C762-8900-C52E4624C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" y="1564"/>
              <a:ext cx="93" cy="59"/>
            </a:xfrm>
            <a:custGeom>
              <a:avLst/>
              <a:gdLst>
                <a:gd name="T0" fmla="*/ 4 w 24"/>
                <a:gd name="T1" fmla="*/ 7 h 15"/>
                <a:gd name="T2" fmla="*/ 0 w 24"/>
                <a:gd name="T3" fmla="*/ 0 h 15"/>
                <a:gd name="T4" fmla="*/ 0 w 24"/>
                <a:gd name="T5" fmla="*/ 0 h 15"/>
                <a:gd name="T6" fmla="*/ 12 w 24"/>
                <a:gd name="T7" fmla="*/ 4 h 15"/>
                <a:gd name="T8" fmla="*/ 24 w 24"/>
                <a:gd name="T9" fmla="*/ 7 h 15"/>
                <a:gd name="T10" fmla="*/ 12 w 24"/>
                <a:gd name="T11" fmla="*/ 10 h 15"/>
                <a:gd name="T12" fmla="*/ 0 w 24"/>
                <a:gd name="T13" fmla="*/ 15 h 15"/>
                <a:gd name="T14" fmla="*/ 0 w 24"/>
                <a:gd name="T15" fmla="*/ 14 h 15"/>
                <a:gd name="T16" fmla="*/ 4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4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5"/>
                    <a:pt x="20" y="6"/>
                    <a:pt x="24" y="7"/>
                  </a:cubicBezTo>
                  <a:cubicBezTo>
                    <a:pt x="20" y="8"/>
                    <a:pt x="16" y="9"/>
                    <a:pt x="12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4" y="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5" name="Line 89">
              <a:extLst>
                <a:ext uri="{FF2B5EF4-FFF2-40B4-BE49-F238E27FC236}">
                  <a16:creationId xmlns:a16="http://schemas.microsoft.com/office/drawing/2014/main" id="{725C5A41-5349-DD2B-8CC5-891F6A7E3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4" y="3260"/>
              <a:ext cx="774" cy="1"/>
            </a:xfrm>
            <a:prstGeom prst="line">
              <a:avLst/>
            </a:prstGeom>
            <a:noFill/>
            <a:ln w="11113">
              <a:solidFill>
                <a:srgbClr val="66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6" name="Freeform 90">
              <a:extLst>
                <a:ext uri="{FF2B5EF4-FFF2-40B4-BE49-F238E27FC236}">
                  <a16:creationId xmlns:a16="http://schemas.microsoft.com/office/drawing/2014/main" id="{ACEDE028-5D38-E510-276D-71EA1FC72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229"/>
              <a:ext cx="93" cy="58"/>
            </a:xfrm>
            <a:custGeom>
              <a:avLst/>
              <a:gdLst>
                <a:gd name="T0" fmla="*/ 4 w 24"/>
                <a:gd name="T1" fmla="*/ 8 h 15"/>
                <a:gd name="T2" fmla="*/ 0 w 24"/>
                <a:gd name="T3" fmla="*/ 0 h 15"/>
                <a:gd name="T4" fmla="*/ 0 w 24"/>
                <a:gd name="T5" fmla="*/ 0 h 15"/>
                <a:gd name="T6" fmla="*/ 12 w 24"/>
                <a:gd name="T7" fmla="*/ 5 h 15"/>
                <a:gd name="T8" fmla="*/ 24 w 24"/>
                <a:gd name="T9" fmla="*/ 8 h 15"/>
                <a:gd name="T10" fmla="*/ 12 w 24"/>
                <a:gd name="T11" fmla="*/ 10 h 15"/>
                <a:gd name="T12" fmla="*/ 0 w 24"/>
                <a:gd name="T13" fmla="*/ 15 h 15"/>
                <a:gd name="T14" fmla="*/ 0 w 24"/>
                <a:gd name="T15" fmla="*/ 15 h 15"/>
                <a:gd name="T16" fmla="*/ 4 w 24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4" y="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6"/>
                    <a:pt x="20" y="7"/>
                    <a:pt x="24" y="8"/>
                  </a:cubicBezTo>
                  <a:cubicBezTo>
                    <a:pt x="20" y="9"/>
                    <a:pt x="16" y="9"/>
                    <a:pt x="12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67" name="Rectangle 91">
              <a:extLst>
                <a:ext uri="{FF2B5EF4-FFF2-40B4-BE49-F238E27FC236}">
                  <a16:creationId xmlns:a16="http://schemas.microsoft.com/office/drawing/2014/main" id="{E9F44B33-13B6-E969-97C2-59317F053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1954"/>
              <a:ext cx="3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LAB2</a:t>
              </a:r>
              <a:endParaRPr lang="en-US" altLang="en-US"/>
            </a:p>
          </p:txBody>
        </p:sp>
        <p:sp>
          <p:nvSpPr>
            <p:cNvPr id="434268" name="Rectangle 92">
              <a:extLst>
                <a:ext uri="{FF2B5EF4-FFF2-40B4-BE49-F238E27FC236}">
                  <a16:creationId xmlns:a16="http://schemas.microsoft.com/office/drawing/2014/main" id="{278BC078-E17A-F4CB-4B67-B03A477A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2563"/>
              <a:ext cx="2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PIA</a:t>
              </a:r>
              <a:endParaRPr lang="en-US" altLang="en-US"/>
            </a:p>
          </p:txBody>
        </p:sp>
        <p:sp>
          <p:nvSpPr>
            <p:cNvPr id="434269" name="Rectangle 93">
              <a:extLst>
                <a:ext uri="{FF2B5EF4-FFF2-40B4-BE49-F238E27FC236}">
                  <a16:creationId xmlns:a16="http://schemas.microsoft.com/office/drawing/2014/main" id="{163E46F2-08F7-C21C-0349-2218F6265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1954"/>
              <a:ext cx="3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LAB1</a:t>
              </a:r>
              <a:endParaRPr lang="en-US" altLang="en-US"/>
            </a:p>
          </p:txBody>
        </p:sp>
        <p:sp>
          <p:nvSpPr>
            <p:cNvPr id="434270" name="Rectangle 94">
              <a:extLst>
                <a:ext uri="{FF2B5EF4-FFF2-40B4-BE49-F238E27FC236}">
                  <a16:creationId xmlns:a16="http://schemas.microsoft.com/office/drawing/2014/main" id="{3E1BD08A-6469-23A5-1E10-70A43568E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3188"/>
              <a:ext cx="3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LAB6</a:t>
              </a:r>
              <a:endParaRPr lang="en-US" altLang="en-US"/>
            </a:p>
          </p:txBody>
        </p:sp>
        <p:sp>
          <p:nvSpPr>
            <p:cNvPr id="434271" name="Rectangle 95">
              <a:extLst>
                <a:ext uri="{FF2B5EF4-FFF2-40B4-BE49-F238E27FC236}">
                  <a16:creationId xmlns:a16="http://schemas.microsoft.com/office/drawing/2014/main" id="{3CE8BF04-6298-C917-883B-80A08BA1A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" y="1411"/>
              <a:ext cx="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t</a:t>
              </a:r>
              <a:endParaRPr lang="en-US" altLang="en-US"/>
            </a:p>
          </p:txBody>
        </p:sp>
        <p:sp>
          <p:nvSpPr>
            <p:cNvPr id="434272" name="Rectangle 96">
              <a:extLst>
                <a:ext uri="{FF2B5EF4-FFF2-40B4-BE49-F238E27FC236}">
                  <a16:creationId xmlns:a16="http://schemas.microsoft.com/office/drawing/2014/main" id="{10898C26-0CB4-3CAC-6F6F-B42036102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1473"/>
              <a:ext cx="15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PIA</a:t>
              </a:r>
              <a:endParaRPr lang="en-US" altLang="en-US"/>
            </a:p>
          </p:txBody>
        </p:sp>
        <p:sp>
          <p:nvSpPr>
            <p:cNvPr id="434273" name="Rectangle 97">
              <a:extLst>
                <a:ext uri="{FF2B5EF4-FFF2-40B4-BE49-F238E27FC236}">
                  <a16:creationId xmlns:a16="http://schemas.microsoft.com/office/drawing/2014/main" id="{2FDB9C5F-BDE4-D6D2-31E2-7200C433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" y="3066"/>
              <a:ext cx="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0" i="0">
                  <a:solidFill>
                    <a:srgbClr val="000000"/>
                  </a:solidFill>
                </a:rPr>
                <a:t>t</a:t>
              </a:r>
              <a:endParaRPr lang="en-US" altLang="en-US"/>
            </a:p>
          </p:txBody>
        </p:sp>
        <p:sp>
          <p:nvSpPr>
            <p:cNvPr id="434274" name="Rectangle 98">
              <a:extLst>
                <a:ext uri="{FF2B5EF4-FFF2-40B4-BE49-F238E27FC236}">
                  <a16:creationId xmlns:a16="http://schemas.microsoft.com/office/drawing/2014/main" id="{8C0D5903-FB13-8DBC-DF41-A4704B06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3128"/>
              <a:ext cx="15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200" b="0" i="0">
                  <a:solidFill>
                    <a:srgbClr val="000000"/>
                  </a:solidFill>
                </a:rPr>
                <a:t>PIA</a:t>
              </a:r>
              <a:endParaRPr lang="en-US" altLang="en-US"/>
            </a:p>
          </p:txBody>
        </p:sp>
        <p:sp>
          <p:nvSpPr>
            <p:cNvPr id="434275" name="Freeform 99">
              <a:extLst>
                <a:ext uri="{FF2B5EF4-FFF2-40B4-BE49-F238E27FC236}">
                  <a16:creationId xmlns:a16="http://schemas.microsoft.com/office/drawing/2014/main" id="{74557A4E-6432-3E54-4977-FECF57179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1665"/>
              <a:ext cx="190" cy="230"/>
            </a:xfrm>
            <a:custGeom>
              <a:avLst/>
              <a:gdLst>
                <a:gd name="T0" fmla="*/ 49 w 49"/>
                <a:gd name="T1" fmla="*/ 0 h 59"/>
                <a:gd name="T2" fmla="*/ 0 w 49"/>
                <a:gd name="T3" fmla="*/ 0 h 59"/>
                <a:gd name="T4" fmla="*/ 0 w 49"/>
                <a:gd name="T5" fmla="*/ 59 h 59"/>
                <a:gd name="T6" fmla="*/ 49 w 49"/>
                <a:gd name="T7" fmla="*/ 59 h 59"/>
                <a:gd name="T8" fmla="*/ 49 w 4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9">
                  <a:moveTo>
                    <a:pt x="49" y="0"/>
                  </a:moveTo>
                  <a:cubicBezTo>
                    <a:pt x="30" y="0"/>
                    <a:pt x="9" y="0"/>
                    <a:pt x="0" y="0"/>
                  </a:cubicBezTo>
                  <a:cubicBezTo>
                    <a:pt x="0" y="13"/>
                    <a:pt x="0" y="45"/>
                    <a:pt x="0" y="59"/>
                  </a:cubicBezTo>
                  <a:cubicBezTo>
                    <a:pt x="9" y="59"/>
                    <a:pt x="30" y="59"/>
                    <a:pt x="49" y="59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76" name="Freeform 100">
              <a:extLst>
                <a:ext uri="{FF2B5EF4-FFF2-40B4-BE49-F238E27FC236}">
                  <a16:creationId xmlns:a16="http://schemas.microsoft.com/office/drawing/2014/main" id="{A72781E7-4904-C864-FAC9-4A4D63C76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1665"/>
              <a:ext cx="74" cy="230"/>
            </a:xfrm>
            <a:custGeom>
              <a:avLst/>
              <a:gdLst>
                <a:gd name="T0" fmla="*/ 0 w 19"/>
                <a:gd name="T1" fmla="*/ 0 h 59"/>
                <a:gd name="T2" fmla="*/ 0 w 19"/>
                <a:gd name="T3" fmla="*/ 59 h 59"/>
                <a:gd name="T4" fmla="*/ 19 w 19"/>
                <a:gd name="T5" fmla="*/ 59 h 59"/>
                <a:gd name="T6" fmla="*/ 19 w 19"/>
                <a:gd name="T7" fmla="*/ 0 h 59"/>
                <a:gd name="T8" fmla="*/ 0 w 1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9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8" y="59"/>
                    <a:pt x="15" y="59"/>
                    <a:pt x="19" y="59"/>
                  </a:cubicBezTo>
                  <a:cubicBezTo>
                    <a:pt x="19" y="45"/>
                    <a:pt x="19" y="13"/>
                    <a:pt x="19" y="0"/>
                  </a:cubicBezTo>
                  <a:cubicBezTo>
                    <a:pt x="15" y="0"/>
                    <a:pt x="8" y="0"/>
                    <a:pt x="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77" name="Rectangle 101">
              <a:extLst>
                <a:ext uri="{FF2B5EF4-FFF2-40B4-BE49-F238E27FC236}">
                  <a16:creationId xmlns:a16="http://schemas.microsoft.com/office/drawing/2014/main" id="{038B0B6F-3254-991B-773A-0C114FBE9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78" name="Rectangle 102">
              <a:extLst>
                <a:ext uri="{FF2B5EF4-FFF2-40B4-BE49-F238E27FC236}">
                  <a16:creationId xmlns:a16="http://schemas.microsoft.com/office/drawing/2014/main" id="{7D2F0C10-584F-0586-9240-BC69322C3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1413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79" name="Rectangle 103">
              <a:extLst>
                <a:ext uri="{FF2B5EF4-FFF2-40B4-BE49-F238E27FC236}">
                  <a16:creationId xmlns:a16="http://schemas.microsoft.com/office/drawing/2014/main" id="{95C4C3AC-879B-0F19-6D7B-A84B2E3C5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0" name="Rectangle 104">
              <a:extLst>
                <a:ext uri="{FF2B5EF4-FFF2-40B4-BE49-F238E27FC236}">
                  <a16:creationId xmlns:a16="http://schemas.microsoft.com/office/drawing/2014/main" id="{6E77C14F-35A9-86D1-AB63-43662ECC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1" name="Rectangle 105">
              <a:extLst>
                <a:ext uri="{FF2B5EF4-FFF2-40B4-BE49-F238E27FC236}">
                  <a16:creationId xmlns:a16="http://schemas.microsoft.com/office/drawing/2014/main" id="{53C5D0A4-7ECF-ED52-782F-98C546242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2" name="Rectangle 106">
              <a:extLst>
                <a:ext uri="{FF2B5EF4-FFF2-40B4-BE49-F238E27FC236}">
                  <a16:creationId xmlns:a16="http://schemas.microsoft.com/office/drawing/2014/main" id="{2EB1EEDE-2712-6019-5573-9BED4393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1413"/>
              <a:ext cx="38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3" name="Rectangle 107">
              <a:extLst>
                <a:ext uri="{FF2B5EF4-FFF2-40B4-BE49-F238E27FC236}">
                  <a16:creationId xmlns:a16="http://schemas.microsoft.com/office/drawing/2014/main" id="{9B26D2D2-CD52-3632-8B46-885C0003A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4" name="Rectangle 108">
              <a:extLst>
                <a:ext uri="{FF2B5EF4-FFF2-40B4-BE49-F238E27FC236}">
                  <a16:creationId xmlns:a16="http://schemas.microsoft.com/office/drawing/2014/main" id="{09D497FB-9B9F-61E5-1AAD-2AC516529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5" name="Rectangle 109">
              <a:extLst>
                <a:ext uri="{FF2B5EF4-FFF2-40B4-BE49-F238E27FC236}">
                  <a16:creationId xmlns:a16="http://schemas.microsoft.com/office/drawing/2014/main" id="{DB002AAD-9DE3-5709-C081-484DF5793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6" name="Rectangle 110">
              <a:extLst>
                <a:ext uri="{FF2B5EF4-FFF2-40B4-BE49-F238E27FC236}">
                  <a16:creationId xmlns:a16="http://schemas.microsoft.com/office/drawing/2014/main" id="{35A569DF-25EA-68BF-A3FA-FBE35DC5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" y="1413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7" name="Rectangle 111">
              <a:extLst>
                <a:ext uri="{FF2B5EF4-FFF2-40B4-BE49-F238E27FC236}">
                  <a16:creationId xmlns:a16="http://schemas.microsoft.com/office/drawing/2014/main" id="{44D03B88-4F2A-5448-81B2-F71128683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8" name="Rectangle 112">
              <a:extLst>
                <a:ext uri="{FF2B5EF4-FFF2-40B4-BE49-F238E27FC236}">
                  <a16:creationId xmlns:a16="http://schemas.microsoft.com/office/drawing/2014/main" id="{F24F2A92-CDF3-AA7D-92EA-4D90E461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89" name="Rectangle 113">
              <a:extLst>
                <a:ext uri="{FF2B5EF4-FFF2-40B4-BE49-F238E27FC236}">
                  <a16:creationId xmlns:a16="http://schemas.microsoft.com/office/drawing/2014/main" id="{5231C050-EEA0-1BA2-B489-CD4E76512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1413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0" name="Rectangle 114">
              <a:extLst>
                <a:ext uri="{FF2B5EF4-FFF2-40B4-BE49-F238E27FC236}">
                  <a16:creationId xmlns:a16="http://schemas.microsoft.com/office/drawing/2014/main" id="{4492CAD3-A844-C9DF-04D7-BB7BF10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" y="1413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1" name="Rectangle 115">
              <a:extLst>
                <a:ext uri="{FF2B5EF4-FFF2-40B4-BE49-F238E27FC236}">
                  <a16:creationId xmlns:a16="http://schemas.microsoft.com/office/drawing/2014/main" id="{C8BF646F-7C5E-8FA9-91BE-A204B91F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2" name="Rectangle 116">
              <a:extLst>
                <a:ext uri="{FF2B5EF4-FFF2-40B4-BE49-F238E27FC236}">
                  <a16:creationId xmlns:a16="http://schemas.microsoft.com/office/drawing/2014/main" id="{A4100392-B2F6-9613-6E9D-167BA3D9B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3" name="Rectangle 117">
              <a:extLst>
                <a:ext uri="{FF2B5EF4-FFF2-40B4-BE49-F238E27FC236}">
                  <a16:creationId xmlns:a16="http://schemas.microsoft.com/office/drawing/2014/main" id="{E6EEC9A9-EB6E-0B95-542F-137A61787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4" name="Rectangle 118">
              <a:extLst>
                <a:ext uri="{FF2B5EF4-FFF2-40B4-BE49-F238E27FC236}">
                  <a16:creationId xmlns:a16="http://schemas.microsoft.com/office/drawing/2014/main" id="{4F6B1F48-A1EC-DCE8-882C-77AB03ED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1413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5" name="Rectangle 119">
              <a:extLst>
                <a:ext uri="{FF2B5EF4-FFF2-40B4-BE49-F238E27FC236}">
                  <a16:creationId xmlns:a16="http://schemas.microsoft.com/office/drawing/2014/main" id="{2C67DF82-CC85-CB43-0B10-2DABB9FB8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" y="1413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6" name="Rectangle 120">
              <a:extLst>
                <a:ext uri="{FF2B5EF4-FFF2-40B4-BE49-F238E27FC236}">
                  <a16:creationId xmlns:a16="http://schemas.microsoft.com/office/drawing/2014/main" id="{47060F12-D8CD-1088-7A1D-B5DA92778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" y="1413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7" name="Rectangle 121">
              <a:extLst>
                <a:ext uri="{FF2B5EF4-FFF2-40B4-BE49-F238E27FC236}">
                  <a16:creationId xmlns:a16="http://schemas.microsoft.com/office/drawing/2014/main" id="{43FDA4D5-94DA-98D5-2CC6-5116D76AF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" y="1413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8" name="Rectangle 122">
              <a:extLst>
                <a:ext uri="{FF2B5EF4-FFF2-40B4-BE49-F238E27FC236}">
                  <a16:creationId xmlns:a16="http://schemas.microsoft.com/office/drawing/2014/main" id="{2A60A2D5-555E-8A86-AFB8-C80A084B2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1413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99" name="Rectangle 123">
              <a:extLst>
                <a:ext uri="{FF2B5EF4-FFF2-40B4-BE49-F238E27FC236}">
                  <a16:creationId xmlns:a16="http://schemas.microsoft.com/office/drawing/2014/main" id="{48E0B89A-F085-640B-74B3-600FAD99C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0" name="Rectangle 124">
              <a:extLst>
                <a:ext uri="{FF2B5EF4-FFF2-40B4-BE49-F238E27FC236}">
                  <a16:creationId xmlns:a16="http://schemas.microsoft.com/office/drawing/2014/main" id="{6FE253ED-B914-28B3-328C-9B3C94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3408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1" name="Rectangle 125">
              <a:extLst>
                <a:ext uri="{FF2B5EF4-FFF2-40B4-BE49-F238E27FC236}">
                  <a16:creationId xmlns:a16="http://schemas.microsoft.com/office/drawing/2014/main" id="{FB272CD7-D958-E7E1-A434-3491359FF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2" name="Rectangle 126">
              <a:extLst>
                <a:ext uri="{FF2B5EF4-FFF2-40B4-BE49-F238E27FC236}">
                  <a16:creationId xmlns:a16="http://schemas.microsoft.com/office/drawing/2014/main" id="{A863BF09-7768-6A66-1D4D-53DA635AA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3" name="Rectangle 127">
              <a:extLst>
                <a:ext uri="{FF2B5EF4-FFF2-40B4-BE49-F238E27FC236}">
                  <a16:creationId xmlns:a16="http://schemas.microsoft.com/office/drawing/2014/main" id="{F53FB5F0-0C77-9B58-6AB6-CE21FD21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4" name="Rectangle 128">
              <a:extLst>
                <a:ext uri="{FF2B5EF4-FFF2-40B4-BE49-F238E27FC236}">
                  <a16:creationId xmlns:a16="http://schemas.microsoft.com/office/drawing/2014/main" id="{D7CD9F09-453C-B64E-AA88-48BBC6AE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3408"/>
              <a:ext cx="38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5" name="Rectangle 129">
              <a:extLst>
                <a:ext uri="{FF2B5EF4-FFF2-40B4-BE49-F238E27FC236}">
                  <a16:creationId xmlns:a16="http://schemas.microsoft.com/office/drawing/2014/main" id="{8CBAFC7E-45F9-F851-3600-E1BBC453F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6" name="Rectangle 130">
              <a:extLst>
                <a:ext uri="{FF2B5EF4-FFF2-40B4-BE49-F238E27FC236}">
                  <a16:creationId xmlns:a16="http://schemas.microsoft.com/office/drawing/2014/main" id="{1568DAB7-C6C1-D5C1-E1E5-B9298B25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7" name="Rectangle 131">
              <a:extLst>
                <a:ext uri="{FF2B5EF4-FFF2-40B4-BE49-F238E27FC236}">
                  <a16:creationId xmlns:a16="http://schemas.microsoft.com/office/drawing/2014/main" id="{1B45804E-31B0-BABD-AE8E-AB37C3897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8" name="Rectangle 132">
              <a:extLst>
                <a:ext uri="{FF2B5EF4-FFF2-40B4-BE49-F238E27FC236}">
                  <a16:creationId xmlns:a16="http://schemas.microsoft.com/office/drawing/2014/main" id="{0073124B-CEEA-29CD-4E0D-8FF20E72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" y="3408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09" name="Rectangle 133">
              <a:extLst>
                <a:ext uri="{FF2B5EF4-FFF2-40B4-BE49-F238E27FC236}">
                  <a16:creationId xmlns:a16="http://schemas.microsoft.com/office/drawing/2014/main" id="{BBA52037-D1DD-E9D5-0D88-A38249BF2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0" name="Rectangle 134">
              <a:extLst>
                <a:ext uri="{FF2B5EF4-FFF2-40B4-BE49-F238E27FC236}">
                  <a16:creationId xmlns:a16="http://schemas.microsoft.com/office/drawing/2014/main" id="{04CC8F12-EA7C-D801-71A9-EC404AC6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1" name="Rectangle 135">
              <a:extLst>
                <a:ext uri="{FF2B5EF4-FFF2-40B4-BE49-F238E27FC236}">
                  <a16:creationId xmlns:a16="http://schemas.microsoft.com/office/drawing/2014/main" id="{202D370C-8B91-289D-8A83-374C588F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3408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2" name="Rectangle 136">
              <a:extLst>
                <a:ext uri="{FF2B5EF4-FFF2-40B4-BE49-F238E27FC236}">
                  <a16:creationId xmlns:a16="http://schemas.microsoft.com/office/drawing/2014/main" id="{9FE89DD3-216B-5C96-4991-486DE77F6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" y="3408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3" name="Rectangle 137">
              <a:extLst>
                <a:ext uri="{FF2B5EF4-FFF2-40B4-BE49-F238E27FC236}">
                  <a16:creationId xmlns:a16="http://schemas.microsoft.com/office/drawing/2014/main" id="{E6A77ADD-849F-7B7B-FAAA-B10AB420F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4" name="Rectangle 138">
              <a:extLst>
                <a:ext uri="{FF2B5EF4-FFF2-40B4-BE49-F238E27FC236}">
                  <a16:creationId xmlns:a16="http://schemas.microsoft.com/office/drawing/2014/main" id="{593E1B10-0E80-7BD5-365D-6CDBA004C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5" name="Rectangle 139">
              <a:extLst>
                <a:ext uri="{FF2B5EF4-FFF2-40B4-BE49-F238E27FC236}">
                  <a16:creationId xmlns:a16="http://schemas.microsoft.com/office/drawing/2014/main" id="{8D75B459-E034-BBD2-E4D9-878F1214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6" name="Rectangle 140">
              <a:extLst>
                <a:ext uri="{FF2B5EF4-FFF2-40B4-BE49-F238E27FC236}">
                  <a16:creationId xmlns:a16="http://schemas.microsoft.com/office/drawing/2014/main" id="{9B64F055-4E58-8B47-873C-AF61DEB82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3408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7" name="Rectangle 141">
              <a:extLst>
                <a:ext uri="{FF2B5EF4-FFF2-40B4-BE49-F238E27FC236}">
                  <a16:creationId xmlns:a16="http://schemas.microsoft.com/office/drawing/2014/main" id="{3C1553C4-6E3E-25A1-A811-295C75525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" y="340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8" name="Rectangle 142">
              <a:extLst>
                <a:ext uri="{FF2B5EF4-FFF2-40B4-BE49-F238E27FC236}">
                  <a16:creationId xmlns:a16="http://schemas.microsoft.com/office/drawing/2014/main" id="{9DBCD0B0-93B6-AAC1-0F23-BCE77D4A9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" y="3408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19" name="Rectangle 143">
              <a:extLst>
                <a:ext uri="{FF2B5EF4-FFF2-40B4-BE49-F238E27FC236}">
                  <a16:creationId xmlns:a16="http://schemas.microsoft.com/office/drawing/2014/main" id="{1123FD16-5B5D-E8AB-B5EA-DF0E6F466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" y="3408"/>
              <a:ext cx="42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0" name="Rectangle 144">
              <a:extLst>
                <a:ext uri="{FF2B5EF4-FFF2-40B4-BE49-F238E27FC236}">
                  <a16:creationId xmlns:a16="http://schemas.microsoft.com/office/drawing/2014/main" id="{AC7750B2-8275-E9B0-17BF-F276CB78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408"/>
              <a:ext cx="39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1" name="Rectangle 145">
              <a:extLst>
                <a:ext uri="{FF2B5EF4-FFF2-40B4-BE49-F238E27FC236}">
                  <a16:creationId xmlns:a16="http://schemas.microsoft.com/office/drawing/2014/main" id="{6C18BC9A-4AC9-90E0-0FA4-0C508B58C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1382"/>
              <a:ext cx="1781" cy="2100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2" name="Rectangle 146">
              <a:extLst>
                <a:ext uri="{FF2B5EF4-FFF2-40B4-BE49-F238E27FC236}">
                  <a16:creationId xmlns:a16="http://schemas.microsoft.com/office/drawing/2014/main" id="{52EA419C-C0C1-622C-E0BE-D161824BF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471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3" name="Rectangle 147">
              <a:extLst>
                <a:ext uri="{FF2B5EF4-FFF2-40B4-BE49-F238E27FC236}">
                  <a16:creationId xmlns:a16="http://schemas.microsoft.com/office/drawing/2014/main" id="{25D38A64-D03F-343A-F95D-97A00F34A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545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4" name="Rectangle 148">
              <a:extLst>
                <a:ext uri="{FF2B5EF4-FFF2-40B4-BE49-F238E27FC236}">
                  <a16:creationId xmlns:a16="http://schemas.microsoft.com/office/drawing/2014/main" id="{D3F1DC9F-FA89-322B-E4FD-99F33A519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623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5" name="Rectangle 149">
              <a:extLst>
                <a:ext uri="{FF2B5EF4-FFF2-40B4-BE49-F238E27FC236}">
                  <a16:creationId xmlns:a16="http://schemas.microsoft.com/office/drawing/2014/main" id="{8C26EE60-9757-9501-6A27-66433DD4D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697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6" name="Rectangle 150">
              <a:extLst>
                <a:ext uri="{FF2B5EF4-FFF2-40B4-BE49-F238E27FC236}">
                  <a16:creationId xmlns:a16="http://schemas.microsoft.com/office/drawing/2014/main" id="{23FA48EE-BD3B-AB16-9B77-B23D1061E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770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7" name="Rectangle 151">
              <a:extLst>
                <a:ext uri="{FF2B5EF4-FFF2-40B4-BE49-F238E27FC236}">
                  <a16:creationId xmlns:a16="http://schemas.microsoft.com/office/drawing/2014/main" id="{F757F8EB-3521-7BCB-84E3-251B6A386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848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8" name="Rectangle 152">
              <a:extLst>
                <a:ext uri="{FF2B5EF4-FFF2-40B4-BE49-F238E27FC236}">
                  <a16:creationId xmlns:a16="http://schemas.microsoft.com/office/drawing/2014/main" id="{3725C04F-B13C-AD10-EC14-A1D00D160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922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29" name="Rectangle 153">
              <a:extLst>
                <a:ext uri="{FF2B5EF4-FFF2-40B4-BE49-F238E27FC236}">
                  <a16:creationId xmlns:a16="http://schemas.microsoft.com/office/drawing/2014/main" id="{2C6308A8-ED5E-A8F8-3C3E-D310B7134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1996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0" name="Rectangle 154">
              <a:extLst>
                <a:ext uri="{FF2B5EF4-FFF2-40B4-BE49-F238E27FC236}">
                  <a16:creationId xmlns:a16="http://schemas.microsoft.com/office/drawing/2014/main" id="{DDAB229F-9480-9AD7-11ED-1DB871975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074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1" name="Rectangle 155">
              <a:extLst>
                <a:ext uri="{FF2B5EF4-FFF2-40B4-BE49-F238E27FC236}">
                  <a16:creationId xmlns:a16="http://schemas.microsoft.com/office/drawing/2014/main" id="{B23EEAEF-2790-6C21-FD7D-57FDDAFD9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14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2" name="Rectangle 156">
              <a:extLst>
                <a:ext uri="{FF2B5EF4-FFF2-40B4-BE49-F238E27FC236}">
                  <a16:creationId xmlns:a16="http://schemas.microsoft.com/office/drawing/2014/main" id="{F74F6AA2-DE5F-93D1-C8C0-5644B8B1A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222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3" name="Rectangle 157">
              <a:extLst>
                <a:ext uri="{FF2B5EF4-FFF2-40B4-BE49-F238E27FC236}">
                  <a16:creationId xmlns:a16="http://schemas.microsoft.com/office/drawing/2014/main" id="{47137085-A773-2A92-EF44-EE1D46B3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299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4" name="Rectangle 158">
              <a:extLst>
                <a:ext uri="{FF2B5EF4-FFF2-40B4-BE49-F238E27FC236}">
                  <a16:creationId xmlns:a16="http://schemas.microsoft.com/office/drawing/2014/main" id="{E0314C8A-24AF-47BE-16EC-C90EF67B4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373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5" name="Rectangle 159">
              <a:extLst>
                <a:ext uri="{FF2B5EF4-FFF2-40B4-BE49-F238E27FC236}">
                  <a16:creationId xmlns:a16="http://schemas.microsoft.com/office/drawing/2014/main" id="{74647976-D2BC-45D6-F59C-241708D0F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447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6" name="Rectangle 160">
              <a:extLst>
                <a:ext uri="{FF2B5EF4-FFF2-40B4-BE49-F238E27FC236}">
                  <a16:creationId xmlns:a16="http://schemas.microsoft.com/office/drawing/2014/main" id="{D5209805-01D6-62E8-5792-0E34FB21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525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7" name="Rectangle 161">
              <a:extLst>
                <a:ext uri="{FF2B5EF4-FFF2-40B4-BE49-F238E27FC236}">
                  <a16:creationId xmlns:a16="http://schemas.microsoft.com/office/drawing/2014/main" id="{D683A1EF-9571-0684-1431-5AF1F070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599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8" name="Rectangle 162">
              <a:extLst>
                <a:ext uri="{FF2B5EF4-FFF2-40B4-BE49-F238E27FC236}">
                  <a16:creationId xmlns:a16="http://schemas.microsoft.com/office/drawing/2014/main" id="{929192AE-6485-001D-5FBA-660B5905F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677"/>
              <a:ext cx="43" cy="38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39" name="Rectangle 163">
              <a:extLst>
                <a:ext uri="{FF2B5EF4-FFF2-40B4-BE49-F238E27FC236}">
                  <a16:creationId xmlns:a16="http://schemas.microsoft.com/office/drawing/2014/main" id="{76F022DB-38A5-D82E-2918-03CB6EAA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750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0" name="Rectangle 164">
              <a:extLst>
                <a:ext uri="{FF2B5EF4-FFF2-40B4-BE49-F238E27FC236}">
                  <a16:creationId xmlns:a16="http://schemas.microsoft.com/office/drawing/2014/main" id="{37365286-023D-074B-9E3B-BBD1DA465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824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1" name="Rectangle 165">
              <a:extLst>
                <a:ext uri="{FF2B5EF4-FFF2-40B4-BE49-F238E27FC236}">
                  <a16:creationId xmlns:a16="http://schemas.microsoft.com/office/drawing/2014/main" id="{1002F50E-999B-D049-96D3-69E7DC866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902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2" name="Rectangle 166">
              <a:extLst>
                <a:ext uri="{FF2B5EF4-FFF2-40B4-BE49-F238E27FC236}">
                  <a16:creationId xmlns:a16="http://schemas.microsoft.com/office/drawing/2014/main" id="{061E949E-5DE5-2349-5868-AFBCF724A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976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3" name="Rectangle 167">
              <a:extLst>
                <a:ext uri="{FF2B5EF4-FFF2-40B4-BE49-F238E27FC236}">
                  <a16:creationId xmlns:a16="http://schemas.microsoft.com/office/drawing/2014/main" id="{E556DD84-0524-1D4F-4963-BF329D6BA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050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4" name="Rectangle 168">
              <a:extLst>
                <a:ext uri="{FF2B5EF4-FFF2-40B4-BE49-F238E27FC236}">
                  <a16:creationId xmlns:a16="http://schemas.microsoft.com/office/drawing/2014/main" id="{8A5BB7D2-FA7C-1243-54C1-5DCD22EF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128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5" name="Rectangle 169">
              <a:extLst>
                <a:ext uri="{FF2B5EF4-FFF2-40B4-BE49-F238E27FC236}">
                  <a16:creationId xmlns:a16="http://schemas.microsoft.com/office/drawing/2014/main" id="{1CE208A3-E35B-6966-D1BF-0A8D9F9F8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202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6" name="Rectangle 170">
              <a:extLst>
                <a:ext uri="{FF2B5EF4-FFF2-40B4-BE49-F238E27FC236}">
                  <a16:creationId xmlns:a16="http://schemas.microsoft.com/office/drawing/2014/main" id="{73B29251-6C4B-A360-6748-4E8514FCD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275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7" name="Rectangle 171">
              <a:extLst>
                <a:ext uri="{FF2B5EF4-FFF2-40B4-BE49-F238E27FC236}">
                  <a16:creationId xmlns:a16="http://schemas.microsoft.com/office/drawing/2014/main" id="{4F8AEB2F-89D1-D10E-CCF3-37D2179CA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353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8" name="Rectangle 172">
              <a:extLst>
                <a:ext uri="{FF2B5EF4-FFF2-40B4-BE49-F238E27FC236}">
                  <a16:creationId xmlns:a16="http://schemas.microsoft.com/office/drawing/2014/main" id="{D99BE39B-6F30-E713-0C93-44980B9AC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471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49" name="Rectangle 173">
              <a:extLst>
                <a:ext uri="{FF2B5EF4-FFF2-40B4-BE49-F238E27FC236}">
                  <a16:creationId xmlns:a16="http://schemas.microsoft.com/office/drawing/2014/main" id="{CBE07EC1-DAC7-039A-55F4-01F05A53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545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0" name="Rectangle 174">
              <a:extLst>
                <a:ext uri="{FF2B5EF4-FFF2-40B4-BE49-F238E27FC236}">
                  <a16:creationId xmlns:a16="http://schemas.microsoft.com/office/drawing/2014/main" id="{2FC5BC8D-F672-CB7C-31D0-A07E63F87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623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1" name="Rectangle 175">
              <a:extLst>
                <a:ext uri="{FF2B5EF4-FFF2-40B4-BE49-F238E27FC236}">
                  <a16:creationId xmlns:a16="http://schemas.microsoft.com/office/drawing/2014/main" id="{88E74BCF-F8EA-FE3D-074C-E40648D7C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697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2" name="Rectangle 176">
              <a:extLst>
                <a:ext uri="{FF2B5EF4-FFF2-40B4-BE49-F238E27FC236}">
                  <a16:creationId xmlns:a16="http://schemas.microsoft.com/office/drawing/2014/main" id="{288E604C-D2B9-ADFA-A90E-AE80F854F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770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3" name="Rectangle 177">
              <a:extLst>
                <a:ext uri="{FF2B5EF4-FFF2-40B4-BE49-F238E27FC236}">
                  <a16:creationId xmlns:a16="http://schemas.microsoft.com/office/drawing/2014/main" id="{1D50835C-4025-24D3-7C72-00803FD83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848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4" name="Rectangle 178">
              <a:extLst>
                <a:ext uri="{FF2B5EF4-FFF2-40B4-BE49-F238E27FC236}">
                  <a16:creationId xmlns:a16="http://schemas.microsoft.com/office/drawing/2014/main" id="{4F789D6B-7FD6-8B73-4DDB-EA8950F44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922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5" name="Rectangle 179">
              <a:extLst>
                <a:ext uri="{FF2B5EF4-FFF2-40B4-BE49-F238E27FC236}">
                  <a16:creationId xmlns:a16="http://schemas.microsoft.com/office/drawing/2014/main" id="{878C5AFF-89FB-EDE5-C414-DFA1E578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1996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6" name="Rectangle 180">
              <a:extLst>
                <a:ext uri="{FF2B5EF4-FFF2-40B4-BE49-F238E27FC236}">
                  <a16:creationId xmlns:a16="http://schemas.microsoft.com/office/drawing/2014/main" id="{2A6CABE6-FFF6-E6E2-10BF-9EB98B269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074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7" name="Rectangle 181">
              <a:extLst>
                <a:ext uri="{FF2B5EF4-FFF2-40B4-BE49-F238E27FC236}">
                  <a16:creationId xmlns:a16="http://schemas.microsoft.com/office/drawing/2014/main" id="{C7C9AB5D-1736-4F61-367F-7F71439D7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148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8" name="Rectangle 182">
              <a:extLst>
                <a:ext uri="{FF2B5EF4-FFF2-40B4-BE49-F238E27FC236}">
                  <a16:creationId xmlns:a16="http://schemas.microsoft.com/office/drawing/2014/main" id="{3E330237-B474-0D99-0177-7D567C427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222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59" name="Rectangle 183">
              <a:extLst>
                <a:ext uri="{FF2B5EF4-FFF2-40B4-BE49-F238E27FC236}">
                  <a16:creationId xmlns:a16="http://schemas.microsoft.com/office/drawing/2014/main" id="{3C04C366-7B43-4BAF-5D52-9DA1FFA4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299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0" name="Rectangle 184">
              <a:extLst>
                <a:ext uri="{FF2B5EF4-FFF2-40B4-BE49-F238E27FC236}">
                  <a16:creationId xmlns:a16="http://schemas.microsoft.com/office/drawing/2014/main" id="{FB063E93-22BB-2D6B-0B53-3E209A3FF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373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1" name="Rectangle 185">
              <a:extLst>
                <a:ext uri="{FF2B5EF4-FFF2-40B4-BE49-F238E27FC236}">
                  <a16:creationId xmlns:a16="http://schemas.microsoft.com/office/drawing/2014/main" id="{CE7CA516-5427-E24C-C344-8A12E1BF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447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2" name="Rectangle 186">
              <a:extLst>
                <a:ext uri="{FF2B5EF4-FFF2-40B4-BE49-F238E27FC236}">
                  <a16:creationId xmlns:a16="http://schemas.microsoft.com/office/drawing/2014/main" id="{2C58D14F-CD5D-1222-5A02-C599DECA0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525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3" name="Rectangle 187">
              <a:extLst>
                <a:ext uri="{FF2B5EF4-FFF2-40B4-BE49-F238E27FC236}">
                  <a16:creationId xmlns:a16="http://schemas.microsoft.com/office/drawing/2014/main" id="{E656C0C8-CE29-503E-AED0-DC5335415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599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4" name="Rectangle 188">
              <a:extLst>
                <a:ext uri="{FF2B5EF4-FFF2-40B4-BE49-F238E27FC236}">
                  <a16:creationId xmlns:a16="http://schemas.microsoft.com/office/drawing/2014/main" id="{48DC3FA3-F108-7294-9D7E-5C7F08171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677"/>
              <a:ext cx="43" cy="38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5" name="Rectangle 189">
              <a:extLst>
                <a:ext uri="{FF2B5EF4-FFF2-40B4-BE49-F238E27FC236}">
                  <a16:creationId xmlns:a16="http://schemas.microsoft.com/office/drawing/2014/main" id="{33ED55DB-9EEE-77F9-5893-157A9AA3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750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6" name="Rectangle 190">
              <a:extLst>
                <a:ext uri="{FF2B5EF4-FFF2-40B4-BE49-F238E27FC236}">
                  <a16:creationId xmlns:a16="http://schemas.microsoft.com/office/drawing/2014/main" id="{C21C4F8F-B291-92B6-9978-60BEC7930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824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7" name="Rectangle 191">
              <a:extLst>
                <a:ext uri="{FF2B5EF4-FFF2-40B4-BE49-F238E27FC236}">
                  <a16:creationId xmlns:a16="http://schemas.microsoft.com/office/drawing/2014/main" id="{CB98C141-12BE-58A3-C630-CEA35642D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902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8" name="Rectangle 192">
              <a:extLst>
                <a:ext uri="{FF2B5EF4-FFF2-40B4-BE49-F238E27FC236}">
                  <a16:creationId xmlns:a16="http://schemas.microsoft.com/office/drawing/2014/main" id="{2A6C627F-20A8-5DC6-0203-1B01B73EF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976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69" name="Rectangle 193">
              <a:extLst>
                <a:ext uri="{FF2B5EF4-FFF2-40B4-BE49-F238E27FC236}">
                  <a16:creationId xmlns:a16="http://schemas.microsoft.com/office/drawing/2014/main" id="{C73DF70A-88F7-674F-82A5-F0CAB53E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050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0" name="Rectangle 194">
              <a:extLst>
                <a:ext uri="{FF2B5EF4-FFF2-40B4-BE49-F238E27FC236}">
                  <a16:creationId xmlns:a16="http://schemas.microsoft.com/office/drawing/2014/main" id="{B6EDE06B-D31E-ABAC-5ACF-435C0920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128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1" name="Rectangle 195">
              <a:extLst>
                <a:ext uri="{FF2B5EF4-FFF2-40B4-BE49-F238E27FC236}">
                  <a16:creationId xmlns:a16="http://schemas.microsoft.com/office/drawing/2014/main" id="{E9F9538A-8728-8F03-1E3E-1196E566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202"/>
              <a:ext cx="43" cy="42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2" name="Rectangle 196">
              <a:extLst>
                <a:ext uri="{FF2B5EF4-FFF2-40B4-BE49-F238E27FC236}">
                  <a16:creationId xmlns:a16="http://schemas.microsoft.com/office/drawing/2014/main" id="{FB5F1F96-F6D9-845E-89D8-6BDE73D95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275"/>
              <a:ext cx="43" cy="4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3" name="Rectangle 197">
              <a:extLst>
                <a:ext uri="{FF2B5EF4-FFF2-40B4-BE49-F238E27FC236}">
                  <a16:creationId xmlns:a16="http://schemas.microsoft.com/office/drawing/2014/main" id="{95514E97-D829-4F54-F11E-5A5C4643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3353"/>
              <a:ext cx="43" cy="39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4" name="Line 198">
              <a:extLst>
                <a:ext uri="{FF2B5EF4-FFF2-40B4-BE49-F238E27FC236}">
                  <a16:creationId xmlns:a16="http://schemas.microsoft.com/office/drawing/2014/main" id="{A4EB291F-AB81-6561-7D9F-E1651BA43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1872"/>
              <a:ext cx="1482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5" name="Line 199">
              <a:extLst>
                <a:ext uri="{FF2B5EF4-FFF2-40B4-BE49-F238E27FC236}">
                  <a16:creationId xmlns:a16="http://schemas.microsoft.com/office/drawing/2014/main" id="{B29CEBE2-98DA-887D-78ED-B16484157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7" y="1483"/>
              <a:ext cx="1" cy="18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6" name="Line 200">
              <a:extLst>
                <a:ext uri="{FF2B5EF4-FFF2-40B4-BE49-F238E27FC236}">
                  <a16:creationId xmlns:a16="http://schemas.microsoft.com/office/drawing/2014/main" id="{4E5914DA-8CEA-E16E-7DDA-B399B7CA6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0" y="1483"/>
              <a:ext cx="1" cy="18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7" name="Line 201">
              <a:extLst>
                <a:ext uri="{FF2B5EF4-FFF2-40B4-BE49-F238E27FC236}">
                  <a16:creationId xmlns:a16="http://schemas.microsoft.com/office/drawing/2014/main" id="{81F82F40-978B-C0C5-0E95-30629A674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3" y="1483"/>
              <a:ext cx="1" cy="18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8" name="Line 202">
              <a:extLst>
                <a:ext uri="{FF2B5EF4-FFF2-40B4-BE49-F238E27FC236}">
                  <a16:creationId xmlns:a16="http://schemas.microsoft.com/office/drawing/2014/main" id="{99B741AC-E5DE-DE7A-25CE-125680441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3" y="1483"/>
              <a:ext cx="1" cy="18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79" name="Line 203">
              <a:extLst>
                <a:ext uri="{FF2B5EF4-FFF2-40B4-BE49-F238E27FC236}">
                  <a16:creationId xmlns:a16="http://schemas.microsoft.com/office/drawing/2014/main" id="{FEE86D88-7943-56DB-D528-8FE24D3E7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2245"/>
              <a:ext cx="1482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80" name="Line 204">
              <a:extLst>
                <a:ext uri="{FF2B5EF4-FFF2-40B4-BE49-F238E27FC236}">
                  <a16:creationId xmlns:a16="http://schemas.microsoft.com/office/drawing/2014/main" id="{722D9A49-1AA2-97E0-6C0C-2367D2784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2618"/>
              <a:ext cx="1482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81" name="Line 205">
              <a:extLst>
                <a:ext uri="{FF2B5EF4-FFF2-40B4-BE49-F238E27FC236}">
                  <a16:creationId xmlns:a16="http://schemas.microsoft.com/office/drawing/2014/main" id="{883C8476-4C62-5EA6-9911-23AAA71E0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2995"/>
              <a:ext cx="1482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82" name="Rectangle 206">
              <a:extLst>
                <a:ext uri="{FF2B5EF4-FFF2-40B4-BE49-F238E27FC236}">
                  <a16:creationId xmlns:a16="http://schemas.microsoft.com/office/drawing/2014/main" id="{F90132D5-4F9D-5059-1254-983BB2AEF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" y="2315"/>
              <a:ext cx="163" cy="23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83" name="Rectangle 207">
              <a:extLst>
                <a:ext uri="{FF2B5EF4-FFF2-40B4-BE49-F238E27FC236}">
                  <a16:creationId xmlns:a16="http://schemas.microsoft.com/office/drawing/2014/main" id="{56CCB1FE-A39C-13B6-A20F-C76BC019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315"/>
              <a:ext cx="163" cy="233"/>
            </a:xfrm>
            <a:prstGeom prst="rect">
              <a:avLst/>
            </a:prstGeom>
            <a:noFill/>
            <a:ln w="11113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4385" name="Rectangle 209">
            <a:extLst>
              <a:ext uri="{FF2B5EF4-FFF2-40B4-BE49-F238E27FC236}">
                <a16:creationId xmlns:a16="http://schemas.microsoft.com/office/drawing/2014/main" id="{A71C1D9E-B0CC-658C-D9CC-75FB1933C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3228975"/>
            <a:ext cx="260350" cy="369888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86" name="Rectangle 210">
            <a:extLst>
              <a:ext uri="{FF2B5EF4-FFF2-40B4-BE49-F238E27FC236}">
                <a16:creationId xmlns:a16="http://schemas.microsoft.com/office/drawing/2014/main" id="{142C532B-FE76-7264-D470-72B34C4D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3228975"/>
            <a:ext cx="254000" cy="369888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87" name="Rectangle 211">
            <a:extLst>
              <a:ext uri="{FF2B5EF4-FFF2-40B4-BE49-F238E27FC236}">
                <a16:creationId xmlns:a16="http://schemas.microsoft.com/office/drawing/2014/main" id="{5D466825-C89C-3B0F-23D8-2CA4FFD0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228975"/>
            <a:ext cx="258762" cy="369888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88" name="Rectangle 212">
            <a:extLst>
              <a:ext uri="{FF2B5EF4-FFF2-40B4-BE49-F238E27FC236}">
                <a16:creationId xmlns:a16="http://schemas.microsoft.com/office/drawing/2014/main" id="{5B0D3D6D-1762-7E38-75DF-F71A4126F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2636838"/>
            <a:ext cx="258762" cy="36988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89" name="Rectangle 213">
            <a:extLst>
              <a:ext uri="{FF2B5EF4-FFF2-40B4-BE49-F238E27FC236}">
                <a16:creationId xmlns:a16="http://schemas.microsoft.com/office/drawing/2014/main" id="{6F70D500-3093-92DD-5706-C4F158E79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2636838"/>
            <a:ext cx="258763" cy="36988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0" name="Rectangle 214">
            <a:extLst>
              <a:ext uri="{FF2B5EF4-FFF2-40B4-BE49-F238E27FC236}">
                <a16:creationId xmlns:a16="http://schemas.microsoft.com/office/drawing/2014/main" id="{1A7E3F91-9F51-69A7-15F1-E5CD1BCF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2636838"/>
            <a:ext cx="260350" cy="36988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1" name="Rectangle 215">
            <a:extLst>
              <a:ext uri="{FF2B5EF4-FFF2-40B4-BE49-F238E27FC236}">
                <a16:creationId xmlns:a16="http://schemas.microsoft.com/office/drawing/2014/main" id="{272BD290-B2E5-2B63-4997-270B20A00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2636838"/>
            <a:ext cx="254000" cy="369887"/>
          </a:xfrm>
          <a:prstGeom prst="rect">
            <a:avLst/>
          </a:prstGeom>
          <a:solidFill>
            <a:srgbClr val="999999"/>
          </a:solidFill>
          <a:ln w="11113">
            <a:solidFill>
              <a:srgbClr val="666666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4392" name="Rectangle 216">
            <a:extLst>
              <a:ext uri="{FF2B5EF4-FFF2-40B4-BE49-F238E27FC236}">
                <a16:creationId xmlns:a16="http://schemas.microsoft.com/office/drawing/2014/main" id="{8C2BEC57-EC69-63AC-9E44-5D2ADE1FA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636838"/>
            <a:ext cx="258762" cy="36988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3" name="Rectangle 217">
            <a:extLst>
              <a:ext uri="{FF2B5EF4-FFF2-40B4-BE49-F238E27FC236}">
                <a16:creationId xmlns:a16="http://schemas.microsoft.com/office/drawing/2014/main" id="{7F38E890-444B-9EDD-E002-9283BCAF8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2036763"/>
            <a:ext cx="258762" cy="37782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4" name="Rectangle 218">
            <a:extLst>
              <a:ext uri="{FF2B5EF4-FFF2-40B4-BE49-F238E27FC236}">
                <a16:creationId xmlns:a16="http://schemas.microsoft.com/office/drawing/2014/main" id="{52A346E7-A021-2A37-B476-A8CDC3940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2036763"/>
            <a:ext cx="258763" cy="37782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5" name="Rectangle 219">
            <a:extLst>
              <a:ext uri="{FF2B5EF4-FFF2-40B4-BE49-F238E27FC236}">
                <a16:creationId xmlns:a16="http://schemas.microsoft.com/office/drawing/2014/main" id="{69378624-2663-B6E5-7EA5-F5FA6B339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2036763"/>
            <a:ext cx="260350" cy="37782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6" name="Rectangle 220">
            <a:extLst>
              <a:ext uri="{FF2B5EF4-FFF2-40B4-BE49-F238E27FC236}">
                <a16:creationId xmlns:a16="http://schemas.microsoft.com/office/drawing/2014/main" id="{E3CECFA5-B9BB-84B2-34BB-0997CE82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2036763"/>
            <a:ext cx="254000" cy="37782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7" name="Rectangle 221">
            <a:extLst>
              <a:ext uri="{FF2B5EF4-FFF2-40B4-BE49-F238E27FC236}">
                <a16:creationId xmlns:a16="http://schemas.microsoft.com/office/drawing/2014/main" id="{1072E305-FDFD-89C6-EB61-E84ADD44A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036763"/>
            <a:ext cx="258762" cy="37782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8" name="Rectangle 222">
            <a:extLst>
              <a:ext uri="{FF2B5EF4-FFF2-40B4-BE49-F238E27FC236}">
                <a16:creationId xmlns:a16="http://schemas.microsoft.com/office/drawing/2014/main" id="{CAC3F3AB-3963-9C08-3C49-4C92677DB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3821113"/>
            <a:ext cx="258762" cy="37623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399" name="Rectangle 223">
            <a:extLst>
              <a:ext uri="{FF2B5EF4-FFF2-40B4-BE49-F238E27FC236}">
                <a16:creationId xmlns:a16="http://schemas.microsoft.com/office/drawing/2014/main" id="{8879165F-D984-2B74-B830-602BD79B6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3821113"/>
            <a:ext cx="258763" cy="37623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0" name="Rectangle 224">
            <a:extLst>
              <a:ext uri="{FF2B5EF4-FFF2-40B4-BE49-F238E27FC236}">
                <a16:creationId xmlns:a16="http://schemas.microsoft.com/office/drawing/2014/main" id="{87CCDBD5-CDC4-C5D5-CA57-4F4D0BE0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3821113"/>
            <a:ext cx="260350" cy="37623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1" name="Rectangle 225">
            <a:extLst>
              <a:ext uri="{FF2B5EF4-FFF2-40B4-BE49-F238E27FC236}">
                <a16:creationId xmlns:a16="http://schemas.microsoft.com/office/drawing/2014/main" id="{2D7DDCF3-6707-3AAD-E486-12B2B3F7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3821113"/>
            <a:ext cx="254000" cy="37623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2" name="Rectangle 226">
            <a:extLst>
              <a:ext uri="{FF2B5EF4-FFF2-40B4-BE49-F238E27FC236}">
                <a16:creationId xmlns:a16="http://schemas.microsoft.com/office/drawing/2014/main" id="{C1D7ACC8-05DA-5C9C-DD57-A5789DBF6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3821113"/>
            <a:ext cx="258762" cy="376237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3" name="Rectangle 227">
            <a:extLst>
              <a:ext uri="{FF2B5EF4-FFF2-40B4-BE49-F238E27FC236}">
                <a16:creationId xmlns:a16="http://schemas.microsoft.com/office/drawing/2014/main" id="{2E6CA27D-887C-6CEB-85E4-067124F3B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4419600"/>
            <a:ext cx="258762" cy="37147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4" name="Rectangle 228">
            <a:extLst>
              <a:ext uri="{FF2B5EF4-FFF2-40B4-BE49-F238E27FC236}">
                <a16:creationId xmlns:a16="http://schemas.microsoft.com/office/drawing/2014/main" id="{316E641E-7095-5AAA-4F28-BFC9F4D1B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4419600"/>
            <a:ext cx="258763" cy="37147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5" name="Rectangle 229">
            <a:extLst>
              <a:ext uri="{FF2B5EF4-FFF2-40B4-BE49-F238E27FC236}">
                <a16:creationId xmlns:a16="http://schemas.microsoft.com/office/drawing/2014/main" id="{7878C9A6-AB20-B485-FB26-17A57CF77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8" y="4419600"/>
            <a:ext cx="260350" cy="37147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6" name="Rectangle 230">
            <a:extLst>
              <a:ext uri="{FF2B5EF4-FFF2-40B4-BE49-F238E27FC236}">
                <a16:creationId xmlns:a16="http://schemas.microsoft.com/office/drawing/2014/main" id="{DB560F3E-D644-4D4C-6B14-421ED44AE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4419600"/>
            <a:ext cx="254000" cy="37147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7" name="Rectangle 231">
            <a:extLst>
              <a:ext uri="{FF2B5EF4-FFF2-40B4-BE49-F238E27FC236}">
                <a16:creationId xmlns:a16="http://schemas.microsoft.com/office/drawing/2014/main" id="{8F7DF1D3-EC14-EA29-D8BA-97BFC3856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4419600"/>
            <a:ext cx="258762" cy="371475"/>
          </a:xfrm>
          <a:prstGeom prst="rect">
            <a:avLst/>
          </a:prstGeom>
          <a:noFill/>
          <a:ln w="11113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8" name="Line 232">
            <a:extLst>
              <a:ext uri="{FF2B5EF4-FFF2-40B4-BE49-F238E27FC236}">
                <a16:creationId xmlns:a16="http://schemas.microsoft.com/office/drawing/2014/main" id="{BCFB4D2C-C9D9-870C-3C8A-48E6D3B0E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5675" y="2859088"/>
            <a:ext cx="927100" cy="338137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09" name="Freeform 233">
            <a:extLst>
              <a:ext uri="{FF2B5EF4-FFF2-40B4-BE49-F238E27FC236}">
                <a16:creationId xmlns:a16="http://schemas.microsoft.com/office/drawing/2014/main" id="{D110EF3A-3A45-7321-AF0D-C1E2603CBB1E}"/>
              </a:ext>
            </a:extLst>
          </p:cNvPr>
          <p:cNvSpPr>
            <a:spLocks/>
          </p:cNvSpPr>
          <p:nvPr/>
        </p:nvSpPr>
        <p:spPr bwMode="auto">
          <a:xfrm>
            <a:off x="7226300" y="2827338"/>
            <a:ext cx="122238" cy="74612"/>
          </a:xfrm>
          <a:custGeom>
            <a:avLst/>
            <a:gdLst>
              <a:gd name="T0" fmla="*/ 14 w 20"/>
              <a:gd name="T1" fmla="*/ 5 h 12"/>
              <a:gd name="T2" fmla="*/ 16 w 20"/>
              <a:gd name="T3" fmla="*/ 12 h 12"/>
              <a:gd name="T4" fmla="*/ 16 w 20"/>
              <a:gd name="T5" fmla="*/ 12 h 12"/>
              <a:gd name="T6" fmla="*/ 8 w 20"/>
              <a:gd name="T7" fmla="*/ 5 h 12"/>
              <a:gd name="T8" fmla="*/ 0 w 20"/>
              <a:gd name="T9" fmla="*/ 0 h 12"/>
              <a:gd name="T10" fmla="*/ 10 w 20"/>
              <a:gd name="T11" fmla="*/ 1 h 12"/>
              <a:gd name="T12" fmla="*/ 20 w 20"/>
              <a:gd name="T13" fmla="*/ 1 h 12"/>
              <a:gd name="T14" fmla="*/ 20 w 20"/>
              <a:gd name="T15" fmla="*/ 1 h 12"/>
              <a:gd name="T16" fmla="*/ 14 w 20"/>
              <a:gd name="T17" fmla="*/ 5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2">
                <a:moveTo>
                  <a:pt x="14" y="5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8" y="5"/>
                  <a:pt x="8" y="5"/>
                  <a:pt x="8" y="5"/>
                </a:cubicBezTo>
                <a:cubicBezTo>
                  <a:pt x="5" y="3"/>
                  <a:pt x="2" y="2"/>
                  <a:pt x="0" y="0"/>
                </a:cubicBezTo>
                <a:cubicBezTo>
                  <a:pt x="3" y="0"/>
                  <a:pt x="6" y="1"/>
                  <a:pt x="1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lnTo>
                  <a:pt x="14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10" name="Line 234">
            <a:extLst>
              <a:ext uri="{FF2B5EF4-FFF2-40B4-BE49-F238E27FC236}">
                <a16:creationId xmlns:a16="http://schemas.microsoft.com/office/drawing/2014/main" id="{C6A91CA2-0172-1B78-2E67-7A59089CE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2088" y="1641475"/>
            <a:ext cx="173037" cy="784225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11" name="Freeform 235">
            <a:extLst>
              <a:ext uri="{FF2B5EF4-FFF2-40B4-BE49-F238E27FC236}">
                <a16:creationId xmlns:a16="http://schemas.microsoft.com/office/drawing/2014/main" id="{EE353863-1415-CDC7-B7FC-C010DA7AC7BD}"/>
              </a:ext>
            </a:extLst>
          </p:cNvPr>
          <p:cNvSpPr>
            <a:spLocks/>
          </p:cNvSpPr>
          <p:nvPr/>
        </p:nvSpPr>
        <p:spPr bwMode="auto">
          <a:xfrm>
            <a:off x="7788275" y="2382838"/>
            <a:ext cx="66675" cy="130175"/>
          </a:xfrm>
          <a:custGeom>
            <a:avLst/>
            <a:gdLst>
              <a:gd name="T0" fmla="*/ 5 w 11"/>
              <a:gd name="T1" fmla="*/ 5 h 21"/>
              <a:gd name="T2" fmla="*/ 11 w 11"/>
              <a:gd name="T3" fmla="*/ 3 h 21"/>
              <a:gd name="T4" fmla="*/ 11 w 11"/>
              <a:gd name="T5" fmla="*/ 3 h 21"/>
              <a:gd name="T6" fmla="*/ 5 w 11"/>
              <a:gd name="T7" fmla="*/ 11 h 21"/>
              <a:gd name="T8" fmla="*/ 1 w 11"/>
              <a:gd name="T9" fmla="*/ 21 h 21"/>
              <a:gd name="T10" fmla="*/ 1 w 11"/>
              <a:gd name="T11" fmla="*/ 11 h 21"/>
              <a:gd name="T12" fmla="*/ 0 w 11"/>
              <a:gd name="T13" fmla="*/ 1 h 21"/>
              <a:gd name="T14" fmla="*/ 0 w 11"/>
              <a:gd name="T15" fmla="*/ 0 h 21"/>
              <a:gd name="T16" fmla="*/ 5 w 11"/>
              <a:gd name="T17" fmla="*/ 5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1">
                <a:moveTo>
                  <a:pt x="5" y="5"/>
                </a:move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5"/>
                  <a:pt x="3" y="18"/>
                  <a:pt x="1" y="21"/>
                </a:cubicBezTo>
                <a:cubicBezTo>
                  <a:pt x="1" y="17"/>
                  <a:pt x="1" y="14"/>
                  <a:pt x="1" y="1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5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12" name="Rectangle 236">
            <a:extLst>
              <a:ext uri="{FF2B5EF4-FFF2-40B4-BE49-F238E27FC236}">
                <a16:creationId xmlns:a16="http://schemas.microsoft.com/office/drawing/2014/main" id="{B10006E8-F2EE-CC03-CC5E-0FC44AE80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8075" y="1382713"/>
            <a:ext cx="10937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 i="0">
                <a:solidFill>
                  <a:srgbClr val="000000"/>
                </a:solidFill>
              </a:rPr>
              <a:t>row channel</a:t>
            </a:r>
            <a:endParaRPr lang="en-US" altLang="en-US"/>
          </a:p>
        </p:txBody>
      </p:sp>
      <p:sp>
        <p:nvSpPr>
          <p:cNvPr id="434413" name="Line 237">
            <a:extLst>
              <a:ext uri="{FF2B5EF4-FFF2-40B4-BE49-F238E27FC236}">
                <a16:creationId xmlns:a16="http://schemas.microsoft.com/office/drawing/2014/main" id="{0D3DE094-3E2C-8B60-A5CC-FEFEF6CFE8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6725" y="1641475"/>
            <a:ext cx="258763" cy="277813"/>
          </a:xfrm>
          <a:prstGeom prst="line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14" name="Freeform 238">
            <a:extLst>
              <a:ext uri="{FF2B5EF4-FFF2-40B4-BE49-F238E27FC236}">
                <a16:creationId xmlns:a16="http://schemas.microsoft.com/office/drawing/2014/main" id="{DB31DEF8-D650-6BB0-85F4-D83CA47A90E0}"/>
              </a:ext>
            </a:extLst>
          </p:cNvPr>
          <p:cNvSpPr>
            <a:spLocks/>
          </p:cNvSpPr>
          <p:nvPr/>
        </p:nvSpPr>
        <p:spPr bwMode="auto">
          <a:xfrm>
            <a:off x="5762625" y="1870075"/>
            <a:ext cx="104775" cy="111125"/>
          </a:xfrm>
          <a:custGeom>
            <a:avLst/>
            <a:gdLst>
              <a:gd name="T0" fmla="*/ 6 w 17"/>
              <a:gd name="T1" fmla="*/ 7 h 18"/>
              <a:gd name="T2" fmla="*/ 8 w 17"/>
              <a:gd name="T3" fmla="*/ 0 h 18"/>
              <a:gd name="T4" fmla="*/ 8 w 17"/>
              <a:gd name="T5" fmla="*/ 0 h 18"/>
              <a:gd name="T6" fmla="*/ 12 w 17"/>
              <a:gd name="T7" fmla="*/ 10 h 18"/>
              <a:gd name="T8" fmla="*/ 17 w 17"/>
              <a:gd name="T9" fmla="*/ 18 h 18"/>
              <a:gd name="T10" fmla="*/ 9 w 17"/>
              <a:gd name="T11" fmla="*/ 13 h 18"/>
              <a:gd name="T12" fmla="*/ 0 w 17"/>
              <a:gd name="T13" fmla="*/ 8 h 18"/>
              <a:gd name="T14" fmla="*/ 0 w 17"/>
              <a:gd name="T15" fmla="*/ 8 h 18"/>
              <a:gd name="T16" fmla="*/ 6 w 17"/>
              <a:gd name="T1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8">
                <a:moveTo>
                  <a:pt x="6" y="7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10"/>
                  <a:pt x="12" y="10"/>
                  <a:pt x="12" y="10"/>
                </a:cubicBezTo>
                <a:cubicBezTo>
                  <a:pt x="14" y="12"/>
                  <a:pt x="15" y="15"/>
                  <a:pt x="17" y="18"/>
                </a:cubicBezTo>
                <a:cubicBezTo>
                  <a:pt x="14" y="16"/>
                  <a:pt x="12" y="14"/>
                  <a:pt x="9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lnTo>
                  <a:pt x="6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4415" name="Rectangle 239">
            <a:extLst>
              <a:ext uri="{FF2B5EF4-FFF2-40B4-BE49-F238E27FC236}">
                <a16:creationId xmlns:a16="http://schemas.microsoft.com/office/drawing/2014/main" id="{DDC376D2-7B19-FE9F-F95A-F60C7899E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1382713"/>
            <a:ext cx="1420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 i="0">
                <a:solidFill>
                  <a:srgbClr val="000000"/>
                </a:solidFill>
              </a:rPr>
              <a:t>column channel</a:t>
            </a:r>
            <a:endParaRPr lang="en-US" altLang="en-US"/>
          </a:p>
        </p:txBody>
      </p:sp>
      <p:sp>
        <p:nvSpPr>
          <p:cNvPr id="434416" name="Rectangle 240">
            <a:extLst>
              <a:ext uri="{FF2B5EF4-FFF2-40B4-BE49-F238E27FC236}">
                <a16:creationId xmlns:a16="http://schemas.microsoft.com/office/drawing/2014/main" id="{E7912440-5AE2-E953-7095-E1494FCE2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3079750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b="0" i="0">
                <a:solidFill>
                  <a:srgbClr val="000000"/>
                </a:solidFill>
              </a:rPr>
              <a:t>LAB</a:t>
            </a:r>
            <a:endParaRPr lang="en-US" altLang="en-US"/>
          </a:p>
        </p:txBody>
      </p:sp>
      <p:sp>
        <p:nvSpPr>
          <p:cNvPr id="434417" name="Text Box 241">
            <a:extLst>
              <a:ext uri="{FF2B5EF4-FFF2-40B4-BE49-F238E27FC236}">
                <a16:creationId xmlns:a16="http://schemas.microsoft.com/office/drawing/2014/main" id="{D35E1196-2B27-96D4-479D-DBF123C8B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15088"/>
            <a:ext cx="1758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Altera</a:t>
            </a:r>
          </a:p>
        </p:txBody>
      </p:sp>
      <p:sp>
        <p:nvSpPr>
          <p:cNvPr id="434418" name="Text Box 242">
            <a:extLst>
              <a:ext uri="{FF2B5EF4-FFF2-40B4-BE49-F238E27FC236}">
                <a16:creationId xmlns:a16="http://schemas.microsoft.com/office/drawing/2014/main" id="{D1C614C2-B52F-E8C8-3170-9BB6964B6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5257800"/>
            <a:ext cx="2609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315263"/>
                </a:solidFill>
              </a:rPr>
              <a:t>Array-based</a:t>
            </a:r>
          </a:p>
          <a:p>
            <a:r>
              <a:rPr lang="en-US" altLang="en-US" i="0">
                <a:solidFill>
                  <a:srgbClr val="315263"/>
                </a:solidFill>
              </a:rPr>
              <a:t>(MAX 3000-7000)</a:t>
            </a:r>
          </a:p>
        </p:txBody>
      </p:sp>
      <p:sp>
        <p:nvSpPr>
          <p:cNvPr id="434419" name="Text Box 243">
            <a:extLst>
              <a:ext uri="{FF2B5EF4-FFF2-40B4-BE49-F238E27FC236}">
                <a16:creationId xmlns:a16="http://schemas.microsoft.com/office/drawing/2014/main" id="{6DB92668-3810-4835-9DDA-83F004AEC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257800"/>
            <a:ext cx="1946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315263"/>
                </a:solidFill>
              </a:rPr>
              <a:t>Mesh-based</a:t>
            </a:r>
          </a:p>
          <a:p>
            <a:r>
              <a:rPr lang="en-US" altLang="en-US" i="0">
                <a:solidFill>
                  <a:srgbClr val="315263"/>
                </a:solidFill>
              </a:rPr>
              <a:t>(MAX 9000)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>
            <a:extLst>
              <a:ext uri="{FF2B5EF4-FFF2-40B4-BE49-F238E27FC236}">
                <a16:creationId xmlns:a16="http://schemas.microsoft.com/office/drawing/2014/main" id="{6847F0F6-4432-5797-C9BC-FE6386EBC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Field-Programmable Gate Arrays</a:t>
            </a:r>
            <a:br>
              <a:rPr lang="en-US" altLang="en-US" sz="4000"/>
            </a:br>
            <a:r>
              <a:rPr lang="en-US" altLang="en-US" sz="4000"/>
              <a:t>Fuse-based</a:t>
            </a:r>
          </a:p>
        </p:txBody>
      </p:sp>
      <p:pic>
        <p:nvPicPr>
          <p:cNvPr id="313347" name="Picture 3">
            <a:extLst>
              <a:ext uri="{FF2B5EF4-FFF2-40B4-BE49-F238E27FC236}">
                <a16:creationId xmlns:a16="http://schemas.microsoft.com/office/drawing/2014/main" id="{52AB1550-226D-CE34-22CF-77F1F098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t="45740"/>
          <a:stretch>
            <a:fillRect/>
          </a:stretch>
        </p:blipFill>
        <p:spPr bwMode="auto">
          <a:xfrm>
            <a:off x="228600" y="1600200"/>
            <a:ext cx="6427788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3348" name="Text Box 4">
            <a:extLst>
              <a:ext uri="{FF2B5EF4-FFF2-40B4-BE49-F238E27FC236}">
                <a16:creationId xmlns:a16="http://schemas.microsoft.com/office/drawing/2014/main" id="{95432028-2546-8DF4-17DE-C6D9000D5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062288"/>
            <a:ext cx="1936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Standard-cell like</a:t>
            </a:r>
          </a:p>
          <a:p>
            <a:r>
              <a:rPr lang="en-US" altLang="en-US" sz="1800" b="0" i="0">
                <a:solidFill>
                  <a:srgbClr val="000082"/>
                </a:solidFill>
              </a:rPr>
              <a:t>floorplan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CD8025AF-17A3-0ACB-CEE5-F6AFE819F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Impact of Implementation Choices</a:t>
            </a:r>
          </a:p>
        </p:txBody>
      </p:sp>
      <p:sp>
        <p:nvSpPr>
          <p:cNvPr id="358404" name="Line 4">
            <a:extLst>
              <a:ext uri="{FF2B5EF4-FFF2-40B4-BE49-F238E27FC236}">
                <a16:creationId xmlns:a16="http://schemas.microsoft.com/office/drawing/2014/main" id="{7002C5BE-C050-DB37-B859-D9F34991A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550" y="549275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05" name="Line 5">
            <a:extLst>
              <a:ext uri="{FF2B5EF4-FFF2-40B4-BE49-F238E27FC236}">
                <a16:creationId xmlns:a16="http://schemas.microsoft.com/office/drawing/2014/main" id="{F96B0F64-E501-7E0A-FC4A-CBB0BED9DC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5550" y="1073150"/>
            <a:ext cx="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06" name="Rectangle 6">
            <a:extLst>
              <a:ext uri="{FF2B5EF4-FFF2-40B4-BE49-F238E27FC236}">
                <a16:creationId xmlns:a16="http://schemas.microsoft.com/office/drawing/2014/main" id="{20066089-A2A2-1F20-9299-9D694F1C1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4940300"/>
            <a:ext cx="457200" cy="554038"/>
          </a:xfrm>
          <a:prstGeom prst="rect">
            <a:avLst/>
          </a:prstGeom>
          <a:solidFill>
            <a:srgbClr val="315263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15263"/>
            </a:extrusionClr>
            <a:contourClr>
              <a:srgbClr val="315263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58407" name="Rectangle 7">
            <a:extLst>
              <a:ext uri="{FF2B5EF4-FFF2-40B4-BE49-F238E27FC236}">
                <a16:creationId xmlns:a16="http://schemas.microsoft.com/office/drawing/2014/main" id="{A0FD5D78-1D96-00BB-FFD2-281F5FFD9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886200"/>
            <a:ext cx="457200" cy="1600200"/>
          </a:xfrm>
          <a:prstGeom prst="rect">
            <a:avLst/>
          </a:prstGeom>
          <a:solidFill>
            <a:srgbClr val="315263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15263"/>
            </a:extrusionClr>
            <a:contourClr>
              <a:srgbClr val="315263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58408" name="Rectangle 8">
            <a:extLst>
              <a:ext uri="{FF2B5EF4-FFF2-40B4-BE49-F238E27FC236}">
                <a16:creationId xmlns:a16="http://schemas.microsoft.com/office/drawing/2014/main" id="{43BF48D8-20E6-79DD-CBFA-B3724E575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38" y="2817813"/>
            <a:ext cx="457200" cy="2667000"/>
          </a:xfrm>
          <a:prstGeom prst="rect">
            <a:avLst/>
          </a:prstGeom>
          <a:solidFill>
            <a:srgbClr val="315263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15263"/>
            </a:extrusionClr>
            <a:contourClr>
              <a:srgbClr val="315263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58409" name="Rectangle 9">
            <a:extLst>
              <a:ext uri="{FF2B5EF4-FFF2-40B4-BE49-F238E27FC236}">
                <a16:creationId xmlns:a16="http://schemas.microsoft.com/office/drawing/2014/main" id="{E26F72F2-2586-CDBD-DBBA-1F45D14F2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3" y="1903413"/>
            <a:ext cx="457200" cy="3581400"/>
          </a:xfrm>
          <a:prstGeom prst="rect">
            <a:avLst/>
          </a:prstGeom>
          <a:solidFill>
            <a:srgbClr val="315263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15263"/>
            </a:extrusionClr>
            <a:contourClr>
              <a:srgbClr val="315263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58410" name="Text Box 10">
            <a:extLst>
              <a:ext uri="{FF2B5EF4-FFF2-40B4-BE49-F238E27FC236}">
                <a16:creationId xmlns:a16="http://schemas.microsoft.com/office/drawing/2014/main" id="{F211ED6A-5692-2BE0-2058-F88CF732DCE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542131" y="3283744"/>
            <a:ext cx="2798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Energy Efficiency (in MOPS/mW)</a:t>
            </a:r>
          </a:p>
        </p:txBody>
      </p:sp>
      <p:sp>
        <p:nvSpPr>
          <p:cNvPr id="358411" name="Text Box 11">
            <a:extLst>
              <a:ext uri="{FF2B5EF4-FFF2-40B4-BE49-F238E27FC236}">
                <a16:creationId xmlns:a16="http://schemas.microsoft.com/office/drawing/2014/main" id="{8B8F361A-F3C8-6614-FFE8-F5B60E4CA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5586413"/>
            <a:ext cx="18780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Flexibility</a:t>
            </a:r>
            <a:br>
              <a:rPr lang="en-US" altLang="en-US" sz="1400" b="0" i="0"/>
            </a:br>
            <a:r>
              <a:rPr lang="en-US" altLang="en-US" sz="1400" b="0" i="0"/>
              <a:t>(or application scope)</a:t>
            </a:r>
          </a:p>
        </p:txBody>
      </p:sp>
      <p:sp>
        <p:nvSpPr>
          <p:cNvPr id="358412" name="Text Box 12">
            <a:extLst>
              <a:ext uri="{FF2B5EF4-FFF2-40B4-BE49-F238E27FC236}">
                <a16:creationId xmlns:a16="http://schemas.microsoft.com/office/drawing/2014/main" id="{33080FB9-3FEE-9A6E-5D83-E2EBE3E43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4500563"/>
            <a:ext cx="587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0.1-1</a:t>
            </a:r>
          </a:p>
        </p:txBody>
      </p:sp>
      <p:sp>
        <p:nvSpPr>
          <p:cNvPr id="358413" name="Text Box 13">
            <a:extLst>
              <a:ext uri="{FF2B5EF4-FFF2-40B4-BE49-F238E27FC236}">
                <a16:creationId xmlns:a16="http://schemas.microsoft.com/office/drawing/2014/main" id="{EF67151F-7AFD-4668-8DC8-A0218912E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3425825"/>
            <a:ext cx="538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1-10</a:t>
            </a:r>
          </a:p>
        </p:txBody>
      </p:sp>
      <p:sp>
        <p:nvSpPr>
          <p:cNvPr id="358414" name="Text Box 14">
            <a:extLst>
              <a:ext uri="{FF2B5EF4-FFF2-40B4-BE49-F238E27FC236}">
                <a16:creationId xmlns:a16="http://schemas.microsoft.com/office/drawing/2014/main" id="{2582460A-866F-EA3E-397A-5741F8826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438" y="2328863"/>
            <a:ext cx="7350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10-100</a:t>
            </a:r>
          </a:p>
        </p:txBody>
      </p:sp>
      <p:sp>
        <p:nvSpPr>
          <p:cNvPr id="358415" name="Text Box 15">
            <a:extLst>
              <a:ext uri="{FF2B5EF4-FFF2-40B4-BE49-F238E27FC236}">
                <a16:creationId xmlns:a16="http://schemas.microsoft.com/office/drawing/2014/main" id="{75230CFB-64E0-A174-42A5-D3177765F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1352550"/>
            <a:ext cx="931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100-1000</a:t>
            </a:r>
          </a:p>
        </p:txBody>
      </p:sp>
      <p:sp>
        <p:nvSpPr>
          <p:cNvPr id="358416" name="Text Box 16">
            <a:extLst>
              <a:ext uri="{FF2B5EF4-FFF2-40B4-BE49-F238E27FC236}">
                <a16:creationId xmlns:a16="http://schemas.microsoft.com/office/drawing/2014/main" id="{3E0A1B6D-64D0-D7D0-D2C0-C6AEF54A5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5648325"/>
            <a:ext cx="6080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None</a:t>
            </a:r>
          </a:p>
        </p:txBody>
      </p:sp>
      <p:sp>
        <p:nvSpPr>
          <p:cNvPr id="358417" name="Text Box 17">
            <a:extLst>
              <a:ext uri="{FF2B5EF4-FFF2-40B4-BE49-F238E27FC236}">
                <a16:creationId xmlns:a16="http://schemas.microsoft.com/office/drawing/2014/main" id="{93E0BCA9-7B82-3819-C561-AB07CA86A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5592763"/>
            <a:ext cx="736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400" b="0" i="0"/>
              <a:t>Fully</a:t>
            </a:r>
          </a:p>
          <a:p>
            <a:pPr algn="ctr" eaLnBrk="1" hangingPunct="1"/>
            <a:r>
              <a:rPr lang="en-US" altLang="en-US" sz="1400" b="0" i="0"/>
              <a:t>flexible</a:t>
            </a:r>
          </a:p>
        </p:txBody>
      </p:sp>
      <p:sp>
        <p:nvSpPr>
          <p:cNvPr id="358418" name="Text Box 18">
            <a:extLst>
              <a:ext uri="{FF2B5EF4-FFF2-40B4-BE49-F238E27FC236}">
                <a16:creationId xmlns:a16="http://schemas.microsoft.com/office/drawing/2014/main" id="{804BC3F3-9643-622B-6FDD-7DF271CAC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5573713"/>
            <a:ext cx="10223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400" b="0" i="0"/>
              <a:t>Somewhat</a:t>
            </a:r>
          </a:p>
          <a:p>
            <a:pPr algn="ctr" eaLnBrk="1" hangingPunct="1"/>
            <a:r>
              <a:rPr lang="en-US" altLang="en-US" sz="1400" b="0" i="0"/>
              <a:t>flexible</a:t>
            </a:r>
          </a:p>
        </p:txBody>
      </p:sp>
      <p:sp>
        <p:nvSpPr>
          <p:cNvPr id="358419" name="Text Box 19">
            <a:extLst>
              <a:ext uri="{FF2B5EF4-FFF2-40B4-BE49-F238E27FC236}">
                <a16:creationId xmlns:a16="http://schemas.microsoft.com/office/drawing/2014/main" id="{43267C2F-FBC6-07F6-933D-3255EF299DB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168400" y="3616325"/>
            <a:ext cx="161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>
                <a:solidFill>
                  <a:schemeClr val="bg1"/>
                </a:solidFill>
              </a:rPr>
              <a:t>Hardwired custom</a:t>
            </a:r>
          </a:p>
        </p:txBody>
      </p:sp>
      <p:sp>
        <p:nvSpPr>
          <p:cNvPr id="358420" name="Text Box 20">
            <a:extLst>
              <a:ext uri="{FF2B5EF4-FFF2-40B4-BE49-F238E27FC236}">
                <a16:creationId xmlns:a16="http://schemas.microsoft.com/office/drawing/2014/main" id="{54118516-C86D-2451-4D5A-6E2876E984C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023269" y="4060032"/>
            <a:ext cx="25288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>
                <a:solidFill>
                  <a:schemeClr val="bg1"/>
                </a:solidFill>
              </a:rPr>
              <a:t>Configurable/Parameterizable</a:t>
            </a:r>
          </a:p>
        </p:txBody>
      </p:sp>
      <p:sp>
        <p:nvSpPr>
          <p:cNvPr id="358421" name="Text Box 21">
            <a:extLst>
              <a:ext uri="{FF2B5EF4-FFF2-40B4-BE49-F238E27FC236}">
                <a16:creationId xmlns:a16="http://schemas.microsoft.com/office/drawing/2014/main" id="{A1CFAEED-3592-B44F-6526-7E2072FEBDE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433763" y="2024062"/>
            <a:ext cx="22733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Domain-specific processor</a:t>
            </a:r>
          </a:p>
          <a:p>
            <a:pPr eaLnBrk="1" hangingPunct="1"/>
            <a:r>
              <a:rPr lang="en-US" altLang="en-US" sz="1400" b="0" i="0"/>
              <a:t>(e.g. DSP)</a:t>
            </a:r>
          </a:p>
        </p:txBody>
      </p:sp>
      <p:sp>
        <p:nvSpPr>
          <p:cNvPr id="358422" name="Text Box 22">
            <a:extLst>
              <a:ext uri="{FF2B5EF4-FFF2-40B4-BE49-F238E27FC236}">
                <a16:creationId xmlns:a16="http://schemas.microsoft.com/office/drawing/2014/main" id="{9BDF9D47-B707-7E37-6432-3BBB24DCC4C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681537" y="3103563"/>
            <a:ext cx="230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 b="0" i="0"/>
              <a:t>Embedded microprocessor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>
            <a:extLst>
              <a:ext uri="{FF2B5EF4-FFF2-40B4-BE49-F238E27FC236}">
                <a16:creationId xmlns:a16="http://schemas.microsoft.com/office/drawing/2014/main" id="{8ECC431A-43C6-F41E-CE15-E41F56D5A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Xilinx 4000 Interconnect Architecture</a:t>
            </a:r>
          </a:p>
        </p:txBody>
      </p:sp>
      <p:sp>
        <p:nvSpPr>
          <p:cNvPr id="436233" name="AutoShape 9">
            <a:extLst>
              <a:ext uri="{FF2B5EF4-FFF2-40B4-BE49-F238E27FC236}">
                <a16:creationId xmlns:a16="http://schemas.microsoft.com/office/drawing/2014/main" id="{1B865176-A85A-F320-CCC5-47F603462E9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66800" y="1752600"/>
            <a:ext cx="72390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5" name="Freeform 11">
            <a:extLst>
              <a:ext uri="{FF2B5EF4-FFF2-40B4-BE49-F238E27FC236}">
                <a16:creationId xmlns:a16="http://schemas.microsoft.com/office/drawing/2014/main" id="{E2710074-D5EF-8C81-BB6E-EB772652FBC7}"/>
              </a:ext>
            </a:extLst>
          </p:cNvPr>
          <p:cNvSpPr>
            <a:spLocks/>
          </p:cNvSpPr>
          <p:nvPr/>
        </p:nvSpPr>
        <p:spPr bwMode="auto">
          <a:xfrm>
            <a:off x="1085850" y="4594225"/>
            <a:ext cx="6511925" cy="323850"/>
          </a:xfrm>
          <a:custGeom>
            <a:avLst/>
            <a:gdLst>
              <a:gd name="T0" fmla="*/ 100 w 4102"/>
              <a:gd name="T1" fmla="*/ 50 h 204"/>
              <a:gd name="T2" fmla="*/ 100 w 4102"/>
              <a:gd name="T3" fmla="*/ 0 h 204"/>
              <a:gd name="T4" fmla="*/ 0 w 4102"/>
              <a:gd name="T5" fmla="*/ 104 h 204"/>
              <a:gd name="T6" fmla="*/ 100 w 4102"/>
              <a:gd name="T7" fmla="*/ 204 h 204"/>
              <a:gd name="T8" fmla="*/ 100 w 4102"/>
              <a:gd name="T9" fmla="*/ 162 h 204"/>
              <a:gd name="T10" fmla="*/ 4002 w 4102"/>
              <a:gd name="T11" fmla="*/ 162 h 204"/>
              <a:gd name="T12" fmla="*/ 4002 w 4102"/>
              <a:gd name="T13" fmla="*/ 204 h 204"/>
              <a:gd name="T14" fmla="*/ 4102 w 4102"/>
              <a:gd name="T15" fmla="*/ 104 h 204"/>
              <a:gd name="T16" fmla="*/ 4002 w 4102"/>
              <a:gd name="T17" fmla="*/ 0 h 204"/>
              <a:gd name="T18" fmla="*/ 4002 w 4102"/>
              <a:gd name="T19" fmla="*/ 50 h 204"/>
              <a:gd name="T20" fmla="*/ 100 w 4102"/>
              <a:gd name="T21" fmla="*/ 5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02" h="204">
                <a:moveTo>
                  <a:pt x="100" y="50"/>
                </a:moveTo>
                <a:lnTo>
                  <a:pt x="100" y="0"/>
                </a:lnTo>
                <a:lnTo>
                  <a:pt x="0" y="104"/>
                </a:lnTo>
                <a:lnTo>
                  <a:pt x="100" y="204"/>
                </a:lnTo>
                <a:lnTo>
                  <a:pt x="100" y="162"/>
                </a:lnTo>
                <a:lnTo>
                  <a:pt x="4002" y="162"/>
                </a:lnTo>
                <a:lnTo>
                  <a:pt x="4002" y="204"/>
                </a:lnTo>
                <a:lnTo>
                  <a:pt x="4102" y="104"/>
                </a:lnTo>
                <a:lnTo>
                  <a:pt x="4002" y="0"/>
                </a:lnTo>
                <a:lnTo>
                  <a:pt x="4002" y="50"/>
                </a:lnTo>
                <a:lnTo>
                  <a:pt x="100" y="5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6" name="Line 12">
            <a:extLst>
              <a:ext uri="{FF2B5EF4-FFF2-40B4-BE49-F238E27FC236}">
                <a16:creationId xmlns:a16="http://schemas.microsoft.com/office/drawing/2014/main" id="{F51B531B-54DF-5520-9389-70C1E72E6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1325" y="4587875"/>
            <a:ext cx="85725" cy="1588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7" name="Freeform 13">
            <a:extLst>
              <a:ext uri="{FF2B5EF4-FFF2-40B4-BE49-F238E27FC236}">
                <a16:creationId xmlns:a16="http://schemas.microsoft.com/office/drawing/2014/main" id="{389F44A4-0B7A-5D33-4A28-3EA5A7811C5D}"/>
              </a:ext>
            </a:extLst>
          </p:cNvPr>
          <p:cNvSpPr>
            <a:spLocks/>
          </p:cNvSpPr>
          <p:nvPr/>
        </p:nvSpPr>
        <p:spPr bwMode="auto">
          <a:xfrm>
            <a:off x="6973888" y="4013200"/>
            <a:ext cx="623887" cy="319088"/>
          </a:xfrm>
          <a:custGeom>
            <a:avLst/>
            <a:gdLst>
              <a:gd name="T0" fmla="*/ 0 w 393"/>
              <a:gd name="T1" fmla="*/ 158 h 201"/>
              <a:gd name="T2" fmla="*/ 293 w 393"/>
              <a:gd name="T3" fmla="*/ 158 h 201"/>
              <a:gd name="T4" fmla="*/ 293 w 393"/>
              <a:gd name="T5" fmla="*/ 201 h 201"/>
              <a:gd name="T6" fmla="*/ 393 w 393"/>
              <a:gd name="T7" fmla="*/ 100 h 201"/>
              <a:gd name="T8" fmla="*/ 293 w 393"/>
              <a:gd name="T9" fmla="*/ 0 h 201"/>
              <a:gd name="T10" fmla="*/ 293 w 393"/>
              <a:gd name="T11" fmla="*/ 50 h 201"/>
              <a:gd name="T12" fmla="*/ 0 w 393"/>
              <a:gd name="T13" fmla="*/ 50 h 201"/>
              <a:gd name="T14" fmla="*/ 0 w 393"/>
              <a:gd name="T15" fmla="*/ 15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3" h="201">
                <a:moveTo>
                  <a:pt x="0" y="158"/>
                </a:moveTo>
                <a:lnTo>
                  <a:pt x="293" y="158"/>
                </a:lnTo>
                <a:lnTo>
                  <a:pt x="293" y="201"/>
                </a:lnTo>
                <a:lnTo>
                  <a:pt x="393" y="100"/>
                </a:lnTo>
                <a:lnTo>
                  <a:pt x="293" y="0"/>
                </a:lnTo>
                <a:lnTo>
                  <a:pt x="293" y="50"/>
                </a:lnTo>
                <a:lnTo>
                  <a:pt x="0" y="50"/>
                </a:lnTo>
                <a:lnTo>
                  <a:pt x="0" y="15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38" name="Freeform 14">
            <a:extLst>
              <a:ext uri="{FF2B5EF4-FFF2-40B4-BE49-F238E27FC236}">
                <a16:creationId xmlns:a16="http://schemas.microsoft.com/office/drawing/2014/main" id="{DEE4963B-814F-B0B6-FF43-44E3E92ACB0D}"/>
              </a:ext>
            </a:extLst>
          </p:cNvPr>
          <p:cNvSpPr>
            <a:spLocks/>
          </p:cNvSpPr>
          <p:nvPr/>
        </p:nvSpPr>
        <p:spPr bwMode="auto">
          <a:xfrm>
            <a:off x="1085850" y="2119313"/>
            <a:ext cx="6511925" cy="317500"/>
          </a:xfrm>
          <a:custGeom>
            <a:avLst/>
            <a:gdLst>
              <a:gd name="T0" fmla="*/ 100 w 4102"/>
              <a:gd name="T1" fmla="*/ 50 h 200"/>
              <a:gd name="T2" fmla="*/ 100 w 4102"/>
              <a:gd name="T3" fmla="*/ 0 h 200"/>
              <a:gd name="T4" fmla="*/ 0 w 4102"/>
              <a:gd name="T5" fmla="*/ 100 h 200"/>
              <a:gd name="T6" fmla="*/ 100 w 4102"/>
              <a:gd name="T7" fmla="*/ 200 h 200"/>
              <a:gd name="T8" fmla="*/ 100 w 4102"/>
              <a:gd name="T9" fmla="*/ 158 h 200"/>
              <a:gd name="T10" fmla="*/ 4002 w 4102"/>
              <a:gd name="T11" fmla="*/ 158 h 200"/>
              <a:gd name="T12" fmla="*/ 4002 w 4102"/>
              <a:gd name="T13" fmla="*/ 200 h 200"/>
              <a:gd name="T14" fmla="*/ 4102 w 4102"/>
              <a:gd name="T15" fmla="*/ 100 h 200"/>
              <a:gd name="T16" fmla="*/ 4002 w 4102"/>
              <a:gd name="T17" fmla="*/ 0 h 200"/>
              <a:gd name="T18" fmla="*/ 4002 w 4102"/>
              <a:gd name="T19" fmla="*/ 50 h 200"/>
              <a:gd name="T20" fmla="*/ 100 w 4102"/>
              <a:gd name="T21" fmla="*/ 5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02" h="200">
                <a:moveTo>
                  <a:pt x="100" y="50"/>
                </a:moveTo>
                <a:lnTo>
                  <a:pt x="100" y="0"/>
                </a:lnTo>
                <a:lnTo>
                  <a:pt x="0" y="100"/>
                </a:lnTo>
                <a:lnTo>
                  <a:pt x="100" y="200"/>
                </a:lnTo>
                <a:lnTo>
                  <a:pt x="100" y="158"/>
                </a:lnTo>
                <a:lnTo>
                  <a:pt x="4002" y="158"/>
                </a:lnTo>
                <a:lnTo>
                  <a:pt x="4002" y="200"/>
                </a:lnTo>
                <a:lnTo>
                  <a:pt x="4102" y="100"/>
                </a:lnTo>
                <a:lnTo>
                  <a:pt x="4002" y="0"/>
                </a:lnTo>
                <a:lnTo>
                  <a:pt x="4002" y="50"/>
                </a:lnTo>
                <a:lnTo>
                  <a:pt x="100" y="50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39" name="Freeform 15">
            <a:extLst>
              <a:ext uri="{FF2B5EF4-FFF2-40B4-BE49-F238E27FC236}">
                <a16:creationId xmlns:a16="http://schemas.microsoft.com/office/drawing/2014/main" id="{D836826F-2E9F-7930-1442-0E832B770D17}"/>
              </a:ext>
            </a:extLst>
          </p:cNvPr>
          <p:cNvSpPr>
            <a:spLocks/>
          </p:cNvSpPr>
          <p:nvPr/>
        </p:nvSpPr>
        <p:spPr bwMode="auto">
          <a:xfrm>
            <a:off x="1085850" y="2541588"/>
            <a:ext cx="6511925" cy="317500"/>
          </a:xfrm>
          <a:custGeom>
            <a:avLst/>
            <a:gdLst>
              <a:gd name="T0" fmla="*/ 100 w 4102"/>
              <a:gd name="T1" fmla="*/ 46 h 200"/>
              <a:gd name="T2" fmla="*/ 100 w 4102"/>
              <a:gd name="T3" fmla="*/ 0 h 200"/>
              <a:gd name="T4" fmla="*/ 0 w 4102"/>
              <a:gd name="T5" fmla="*/ 100 h 200"/>
              <a:gd name="T6" fmla="*/ 100 w 4102"/>
              <a:gd name="T7" fmla="*/ 200 h 200"/>
              <a:gd name="T8" fmla="*/ 100 w 4102"/>
              <a:gd name="T9" fmla="*/ 157 h 200"/>
              <a:gd name="T10" fmla="*/ 4002 w 4102"/>
              <a:gd name="T11" fmla="*/ 157 h 200"/>
              <a:gd name="T12" fmla="*/ 4002 w 4102"/>
              <a:gd name="T13" fmla="*/ 200 h 200"/>
              <a:gd name="T14" fmla="*/ 4102 w 4102"/>
              <a:gd name="T15" fmla="*/ 100 h 200"/>
              <a:gd name="T16" fmla="*/ 4002 w 4102"/>
              <a:gd name="T17" fmla="*/ 0 h 200"/>
              <a:gd name="T18" fmla="*/ 4002 w 4102"/>
              <a:gd name="T19" fmla="*/ 46 h 200"/>
              <a:gd name="T20" fmla="*/ 100 w 4102"/>
              <a:gd name="T21" fmla="*/ 4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02" h="200">
                <a:moveTo>
                  <a:pt x="100" y="46"/>
                </a:moveTo>
                <a:lnTo>
                  <a:pt x="100" y="0"/>
                </a:lnTo>
                <a:lnTo>
                  <a:pt x="0" y="100"/>
                </a:lnTo>
                <a:lnTo>
                  <a:pt x="100" y="200"/>
                </a:lnTo>
                <a:lnTo>
                  <a:pt x="100" y="157"/>
                </a:lnTo>
                <a:lnTo>
                  <a:pt x="4002" y="157"/>
                </a:lnTo>
                <a:lnTo>
                  <a:pt x="4002" y="200"/>
                </a:lnTo>
                <a:lnTo>
                  <a:pt x="4102" y="100"/>
                </a:lnTo>
                <a:lnTo>
                  <a:pt x="4002" y="0"/>
                </a:lnTo>
                <a:lnTo>
                  <a:pt x="4002" y="46"/>
                </a:lnTo>
                <a:lnTo>
                  <a:pt x="100" y="46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0" name="Freeform 16">
            <a:extLst>
              <a:ext uri="{FF2B5EF4-FFF2-40B4-BE49-F238E27FC236}">
                <a16:creationId xmlns:a16="http://schemas.microsoft.com/office/drawing/2014/main" id="{DD96A861-CFF9-B966-FC9F-C264EDA8A416}"/>
              </a:ext>
            </a:extLst>
          </p:cNvPr>
          <p:cNvSpPr>
            <a:spLocks/>
          </p:cNvSpPr>
          <p:nvPr/>
        </p:nvSpPr>
        <p:spPr bwMode="auto">
          <a:xfrm>
            <a:off x="1085850" y="2955925"/>
            <a:ext cx="6511925" cy="323850"/>
          </a:xfrm>
          <a:custGeom>
            <a:avLst/>
            <a:gdLst>
              <a:gd name="T0" fmla="*/ 100 w 4102"/>
              <a:gd name="T1" fmla="*/ 50 h 204"/>
              <a:gd name="T2" fmla="*/ 100 w 4102"/>
              <a:gd name="T3" fmla="*/ 0 h 204"/>
              <a:gd name="T4" fmla="*/ 0 w 4102"/>
              <a:gd name="T5" fmla="*/ 104 h 204"/>
              <a:gd name="T6" fmla="*/ 100 w 4102"/>
              <a:gd name="T7" fmla="*/ 204 h 204"/>
              <a:gd name="T8" fmla="*/ 100 w 4102"/>
              <a:gd name="T9" fmla="*/ 158 h 204"/>
              <a:gd name="T10" fmla="*/ 4002 w 4102"/>
              <a:gd name="T11" fmla="*/ 158 h 204"/>
              <a:gd name="T12" fmla="*/ 4002 w 4102"/>
              <a:gd name="T13" fmla="*/ 204 h 204"/>
              <a:gd name="T14" fmla="*/ 4102 w 4102"/>
              <a:gd name="T15" fmla="*/ 104 h 204"/>
              <a:gd name="T16" fmla="*/ 4002 w 4102"/>
              <a:gd name="T17" fmla="*/ 0 h 204"/>
              <a:gd name="T18" fmla="*/ 4002 w 4102"/>
              <a:gd name="T19" fmla="*/ 50 h 204"/>
              <a:gd name="T20" fmla="*/ 100 w 4102"/>
              <a:gd name="T21" fmla="*/ 5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02" h="204">
                <a:moveTo>
                  <a:pt x="100" y="50"/>
                </a:moveTo>
                <a:lnTo>
                  <a:pt x="100" y="0"/>
                </a:lnTo>
                <a:lnTo>
                  <a:pt x="0" y="104"/>
                </a:lnTo>
                <a:lnTo>
                  <a:pt x="100" y="204"/>
                </a:lnTo>
                <a:lnTo>
                  <a:pt x="100" y="158"/>
                </a:lnTo>
                <a:lnTo>
                  <a:pt x="4002" y="158"/>
                </a:lnTo>
                <a:lnTo>
                  <a:pt x="4002" y="204"/>
                </a:lnTo>
                <a:lnTo>
                  <a:pt x="4102" y="104"/>
                </a:lnTo>
                <a:lnTo>
                  <a:pt x="4002" y="0"/>
                </a:lnTo>
                <a:lnTo>
                  <a:pt x="4002" y="50"/>
                </a:lnTo>
                <a:lnTo>
                  <a:pt x="100" y="5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1" name="Freeform 17">
            <a:extLst>
              <a:ext uri="{FF2B5EF4-FFF2-40B4-BE49-F238E27FC236}">
                <a16:creationId xmlns:a16="http://schemas.microsoft.com/office/drawing/2014/main" id="{675982A9-0ACE-3D6A-6BD4-18C5CB41CE9B}"/>
              </a:ext>
            </a:extLst>
          </p:cNvPr>
          <p:cNvSpPr>
            <a:spLocks/>
          </p:cNvSpPr>
          <p:nvPr/>
        </p:nvSpPr>
        <p:spPr bwMode="auto">
          <a:xfrm>
            <a:off x="1085850" y="3378200"/>
            <a:ext cx="6511925" cy="323850"/>
          </a:xfrm>
          <a:custGeom>
            <a:avLst/>
            <a:gdLst>
              <a:gd name="T0" fmla="*/ 100 w 4102"/>
              <a:gd name="T1" fmla="*/ 50 h 204"/>
              <a:gd name="T2" fmla="*/ 100 w 4102"/>
              <a:gd name="T3" fmla="*/ 0 h 204"/>
              <a:gd name="T4" fmla="*/ 0 w 4102"/>
              <a:gd name="T5" fmla="*/ 104 h 204"/>
              <a:gd name="T6" fmla="*/ 100 w 4102"/>
              <a:gd name="T7" fmla="*/ 204 h 204"/>
              <a:gd name="T8" fmla="*/ 100 w 4102"/>
              <a:gd name="T9" fmla="*/ 158 h 204"/>
              <a:gd name="T10" fmla="*/ 4002 w 4102"/>
              <a:gd name="T11" fmla="*/ 158 h 204"/>
              <a:gd name="T12" fmla="*/ 4002 w 4102"/>
              <a:gd name="T13" fmla="*/ 204 h 204"/>
              <a:gd name="T14" fmla="*/ 4102 w 4102"/>
              <a:gd name="T15" fmla="*/ 104 h 204"/>
              <a:gd name="T16" fmla="*/ 4002 w 4102"/>
              <a:gd name="T17" fmla="*/ 0 h 204"/>
              <a:gd name="T18" fmla="*/ 4002 w 4102"/>
              <a:gd name="T19" fmla="*/ 50 h 204"/>
              <a:gd name="T20" fmla="*/ 100 w 4102"/>
              <a:gd name="T21" fmla="*/ 5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02" h="204">
                <a:moveTo>
                  <a:pt x="100" y="50"/>
                </a:moveTo>
                <a:lnTo>
                  <a:pt x="100" y="0"/>
                </a:lnTo>
                <a:lnTo>
                  <a:pt x="0" y="104"/>
                </a:lnTo>
                <a:lnTo>
                  <a:pt x="100" y="204"/>
                </a:lnTo>
                <a:lnTo>
                  <a:pt x="100" y="158"/>
                </a:lnTo>
                <a:lnTo>
                  <a:pt x="4002" y="158"/>
                </a:lnTo>
                <a:lnTo>
                  <a:pt x="4002" y="204"/>
                </a:lnTo>
                <a:lnTo>
                  <a:pt x="4102" y="104"/>
                </a:lnTo>
                <a:lnTo>
                  <a:pt x="4002" y="0"/>
                </a:lnTo>
                <a:lnTo>
                  <a:pt x="4002" y="50"/>
                </a:lnTo>
                <a:lnTo>
                  <a:pt x="100" y="5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2" name="Freeform 18">
            <a:extLst>
              <a:ext uri="{FF2B5EF4-FFF2-40B4-BE49-F238E27FC236}">
                <a16:creationId xmlns:a16="http://schemas.microsoft.com/office/drawing/2014/main" id="{4DBCB63E-DD88-FF1C-461E-D4D21C68AF72}"/>
              </a:ext>
            </a:extLst>
          </p:cNvPr>
          <p:cNvSpPr>
            <a:spLocks/>
          </p:cNvSpPr>
          <p:nvPr/>
        </p:nvSpPr>
        <p:spPr bwMode="auto">
          <a:xfrm>
            <a:off x="6283325" y="1765300"/>
            <a:ext cx="323850" cy="3495675"/>
          </a:xfrm>
          <a:custGeom>
            <a:avLst/>
            <a:gdLst>
              <a:gd name="T0" fmla="*/ 46 w 204"/>
              <a:gd name="T1" fmla="*/ 0 h 2202"/>
              <a:gd name="T2" fmla="*/ 46 w 204"/>
              <a:gd name="T3" fmla="*/ 2105 h 2202"/>
              <a:gd name="T4" fmla="*/ 0 w 204"/>
              <a:gd name="T5" fmla="*/ 2105 h 2202"/>
              <a:gd name="T6" fmla="*/ 100 w 204"/>
              <a:gd name="T7" fmla="*/ 2202 h 2202"/>
              <a:gd name="T8" fmla="*/ 204 w 204"/>
              <a:gd name="T9" fmla="*/ 2105 h 2202"/>
              <a:gd name="T10" fmla="*/ 154 w 204"/>
              <a:gd name="T11" fmla="*/ 2105 h 2202"/>
              <a:gd name="T12" fmla="*/ 154 w 204"/>
              <a:gd name="T13" fmla="*/ 0 h 2202"/>
              <a:gd name="T14" fmla="*/ 46 w 204"/>
              <a:gd name="T15" fmla="*/ 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4" h="2202">
                <a:moveTo>
                  <a:pt x="46" y="0"/>
                </a:moveTo>
                <a:lnTo>
                  <a:pt x="46" y="2105"/>
                </a:lnTo>
                <a:lnTo>
                  <a:pt x="0" y="2105"/>
                </a:lnTo>
                <a:lnTo>
                  <a:pt x="100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0"/>
                </a:lnTo>
                <a:lnTo>
                  <a:pt x="4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3" name="Freeform 19">
            <a:extLst>
              <a:ext uri="{FF2B5EF4-FFF2-40B4-BE49-F238E27FC236}">
                <a16:creationId xmlns:a16="http://schemas.microsoft.com/office/drawing/2014/main" id="{7F9DFCC9-B823-251F-47A2-279A9BB6AEFC}"/>
              </a:ext>
            </a:extLst>
          </p:cNvPr>
          <p:cNvSpPr>
            <a:spLocks/>
          </p:cNvSpPr>
          <p:nvPr/>
        </p:nvSpPr>
        <p:spPr bwMode="auto">
          <a:xfrm>
            <a:off x="6283325" y="1765300"/>
            <a:ext cx="323850" cy="3495675"/>
          </a:xfrm>
          <a:custGeom>
            <a:avLst/>
            <a:gdLst>
              <a:gd name="T0" fmla="*/ 46 w 204"/>
              <a:gd name="T1" fmla="*/ 0 h 2202"/>
              <a:gd name="T2" fmla="*/ 46 w 204"/>
              <a:gd name="T3" fmla="*/ 2105 h 2202"/>
              <a:gd name="T4" fmla="*/ 0 w 204"/>
              <a:gd name="T5" fmla="*/ 2105 h 2202"/>
              <a:gd name="T6" fmla="*/ 100 w 204"/>
              <a:gd name="T7" fmla="*/ 2202 h 2202"/>
              <a:gd name="T8" fmla="*/ 204 w 204"/>
              <a:gd name="T9" fmla="*/ 2105 h 2202"/>
              <a:gd name="T10" fmla="*/ 154 w 204"/>
              <a:gd name="T11" fmla="*/ 2105 h 2202"/>
              <a:gd name="T12" fmla="*/ 154 w 204"/>
              <a:gd name="T13" fmla="*/ 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4" h="2202">
                <a:moveTo>
                  <a:pt x="46" y="0"/>
                </a:moveTo>
                <a:lnTo>
                  <a:pt x="46" y="2105"/>
                </a:lnTo>
                <a:lnTo>
                  <a:pt x="0" y="2105"/>
                </a:lnTo>
                <a:lnTo>
                  <a:pt x="100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44" name="Rectangle 20">
            <a:extLst>
              <a:ext uri="{FF2B5EF4-FFF2-40B4-BE49-F238E27FC236}">
                <a16:creationId xmlns:a16="http://schemas.microsoft.com/office/drawing/2014/main" id="{53D9315A-615D-DD6E-650D-F477D227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2388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FFFFFF"/>
                </a:solidFill>
              </a:rPr>
              <a:t>2</a:t>
            </a:r>
            <a:endParaRPr lang="en-US" altLang="en-US"/>
          </a:p>
        </p:txBody>
      </p:sp>
      <p:sp>
        <p:nvSpPr>
          <p:cNvPr id="436245" name="Rectangle 21">
            <a:extLst>
              <a:ext uri="{FF2B5EF4-FFF2-40B4-BE49-F238E27FC236}">
                <a16:creationId xmlns:a16="http://schemas.microsoft.com/office/drawing/2014/main" id="{3495677E-6BAC-BD32-7095-D2D8F8B47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2182813"/>
            <a:ext cx="1841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FFFFFF"/>
                </a:solidFill>
              </a:rPr>
              <a:t>12</a:t>
            </a:r>
            <a:endParaRPr lang="en-US" altLang="en-US"/>
          </a:p>
        </p:txBody>
      </p:sp>
      <p:sp>
        <p:nvSpPr>
          <p:cNvPr id="436246" name="Rectangle 22">
            <a:extLst>
              <a:ext uri="{FF2B5EF4-FFF2-40B4-BE49-F238E27FC236}">
                <a16:creationId xmlns:a16="http://schemas.microsoft.com/office/drawing/2014/main" id="{C974D89A-F0F3-CCE4-1995-248BD726B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2603500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8</a:t>
            </a:r>
            <a:endParaRPr lang="en-US" altLang="en-US"/>
          </a:p>
        </p:txBody>
      </p:sp>
      <p:sp>
        <p:nvSpPr>
          <p:cNvPr id="436247" name="Rectangle 23">
            <a:extLst>
              <a:ext uri="{FF2B5EF4-FFF2-40B4-BE49-F238E27FC236}">
                <a16:creationId xmlns:a16="http://schemas.microsoft.com/office/drawing/2014/main" id="{93CA2B5D-4BD7-7190-2E51-24D62424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3021013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36248" name="Rectangle 24">
            <a:extLst>
              <a:ext uri="{FF2B5EF4-FFF2-40B4-BE49-F238E27FC236}">
                <a16:creationId xmlns:a16="http://schemas.microsoft.com/office/drawing/2014/main" id="{5FD76287-616F-A6D3-27D7-4F3158CA8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3443288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436249" name="Rectangle 25">
            <a:extLst>
              <a:ext uri="{FF2B5EF4-FFF2-40B4-BE49-F238E27FC236}">
                <a16:creationId xmlns:a16="http://schemas.microsoft.com/office/drawing/2014/main" id="{B791A007-3B9D-C646-D8FD-4A445174C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4076700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FFFFFF"/>
                </a:solidFill>
              </a:rPr>
              <a:t>2</a:t>
            </a:r>
            <a:endParaRPr lang="en-US" altLang="en-US"/>
          </a:p>
        </p:txBody>
      </p:sp>
      <p:sp>
        <p:nvSpPr>
          <p:cNvPr id="436250" name="Rectangle 26">
            <a:extLst>
              <a:ext uri="{FF2B5EF4-FFF2-40B4-BE49-F238E27FC236}">
                <a16:creationId xmlns:a16="http://schemas.microsoft.com/office/drawing/2014/main" id="{F01F5CE7-4A6F-4894-A472-53545756E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46624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3</a:t>
            </a:r>
            <a:endParaRPr lang="en-US" altLang="en-US"/>
          </a:p>
        </p:txBody>
      </p:sp>
      <p:sp>
        <p:nvSpPr>
          <p:cNvPr id="436251" name="Rectangle 27">
            <a:extLst>
              <a:ext uri="{FF2B5EF4-FFF2-40B4-BE49-F238E27FC236}">
                <a16:creationId xmlns:a16="http://schemas.microsoft.com/office/drawing/2014/main" id="{88EEFE1A-DF0F-4515-1CFC-4C3D54D38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3848100"/>
            <a:ext cx="1239838" cy="660400"/>
          </a:xfrm>
          <a:prstGeom prst="rect">
            <a:avLst/>
          </a:prstGeom>
          <a:solidFill>
            <a:srgbClr val="E5E5E5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52" name="Rectangle 28">
            <a:extLst>
              <a:ext uri="{FF2B5EF4-FFF2-40B4-BE49-F238E27FC236}">
                <a16:creationId xmlns:a16="http://schemas.microsoft.com/office/drawing/2014/main" id="{BC484564-1D69-CBEE-9A69-BC214B510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75" y="4086225"/>
            <a:ext cx="3460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CLB</a:t>
            </a:r>
            <a:endParaRPr lang="en-US" altLang="en-US"/>
          </a:p>
        </p:txBody>
      </p:sp>
      <p:sp>
        <p:nvSpPr>
          <p:cNvPr id="436253" name="Freeform 29">
            <a:extLst>
              <a:ext uri="{FF2B5EF4-FFF2-40B4-BE49-F238E27FC236}">
                <a16:creationId xmlns:a16="http://schemas.microsoft.com/office/drawing/2014/main" id="{802D48A5-BC55-60EB-E31F-EE8A14C93D3E}"/>
              </a:ext>
            </a:extLst>
          </p:cNvPr>
          <p:cNvSpPr>
            <a:spLocks/>
          </p:cNvSpPr>
          <p:nvPr/>
        </p:nvSpPr>
        <p:spPr bwMode="auto">
          <a:xfrm>
            <a:off x="1085850" y="4013200"/>
            <a:ext cx="4648200" cy="319088"/>
          </a:xfrm>
          <a:custGeom>
            <a:avLst/>
            <a:gdLst>
              <a:gd name="T0" fmla="*/ 0 w 2928"/>
              <a:gd name="T1" fmla="*/ 158 h 201"/>
              <a:gd name="T2" fmla="*/ 2832 w 2928"/>
              <a:gd name="T3" fmla="*/ 158 h 201"/>
              <a:gd name="T4" fmla="*/ 2832 w 2928"/>
              <a:gd name="T5" fmla="*/ 201 h 201"/>
              <a:gd name="T6" fmla="*/ 2928 w 2928"/>
              <a:gd name="T7" fmla="*/ 100 h 201"/>
              <a:gd name="T8" fmla="*/ 2832 w 2928"/>
              <a:gd name="T9" fmla="*/ 0 h 201"/>
              <a:gd name="T10" fmla="*/ 2832 w 2928"/>
              <a:gd name="T11" fmla="*/ 50 h 201"/>
              <a:gd name="T12" fmla="*/ 0 w 2928"/>
              <a:gd name="T13" fmla="*/ 50 h 201"/>
              <a:gd name="T14" fmla="*/ 0 w 2928"/>
              <a:gd name="T15" fmla="*/ 15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28" h="201">
                <a:moveTo>
                  <a:pt x="0" y="158"/>
                </a:moveTo>
                <a:lnTo>
                  <a:pt x="2832" y="158"/>
                </a:lnTo>
                <a:lnTo>
                  <a:pt x="2832" y="201"/>
                </a:lnTo>
                <a:lnTo>
                  <a:pt x="2928" y="100"/>
                </a:lnTo>
                <a:lnTo>
                  <a:pt x="2832" y="0"/>
                </a:lnTo>
                <a:lnTo>
                  <a:pt x="2832" y="50"/>
                </a:lnTo>
                <a:lnTo>
                  <a:pt x="0" y="50"/>
                </a:lnTo>
                <a:lnTo>
                  <a:pt x="0" y="158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54" name="Line 30">
            <a:extLst>
              <a:ext uri="{FF2B5EF4-FFF2-40B4-BE49-F238E27FC236}">
                <a16:creationId xmlns:a16="http://schemas.microsoft.com/office/drawing/2014/main" id="{BEA996FB-486A-9A48-8116-233DC39AB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9150" y="1838325"/>
            <a:ext cx="1588" cy="2009775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55" name="Freeform 31">
            <a:extLst>
              <a:ext uri="{FF2B5EF4-FFF2-40B4-BE49-F238E27FC236}">
                <a16:creationId xmlns:a16="http://schemas.microsoft.com/office/drawing/2014/main" id="{806E07A5-EC03-3D80-3383-C15A1A07DEDD}"/>
              </a:ext>
            </a:extLst>
          </p:cNvPr>
          <p:cNvSpPr>
            <a:spLocks/>
          </p:cNvSpPr>
          <p:nvPr/>
        </p:nvSpPr>
        <p:spPr bwMode="auto">
          <a:xfrm>
            <a:off x="5849938" y="1765300"/>
            <a:ext cx="98425" cy="165100"/>
          </a:xfrm>
          <a:custGeom>
            <a:avLst/>
            <a:gdLst>
              <a:gd name="T0" fmla="*/ 8 w 16"/>
              <a:gd name="T1" fmla="*/ 22 h 27"/>
              <a:gd name="T2" fmla="*/ 0 w 16"/>
              <a:gd name="T3" fmla="*/ 27 h 27"/>
              <a:gd name="T4" fmla="*/ 0 w 16"/>
              <a:gd name="T5" fmla="*/ 26 h 27"/>
              <a:gd name="T6" fmla="*/ 5 w 16"/>
              <a:gd name="T7" fmla="*/ 13 h 27"/>
              <a:gd name="T8" fmla="*/ 8 w 16"/>
              <a:gd name="T9" fmla="*/ 0 h 27"/>
              <a:gd name="T10" fmla="*/ 11 w 16"/>
              <a:gd name="T11" fmla="*/ 13 h 27"/>
              <a:gd name="T12" fmla="*/ 16 w 16"/>
              <a:gd name="T13" fmla="*/ 26 h 27"/>
              <a:gd name="T14" fmla="*/ 16 w 16"/>
              <a:gd name="T15" fmla="*/ 27 h 27"/>
              <a:gd name="T16" fmla="*/ 8 w 16"/>
              <a:gd name="T17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7">
                <a:moveTo>
                  <a:pt x="8" y="22"/>
                </a:move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9"/>
                  <a:pt x="7" y="4"/>
                  <a:pt x="8" y="0"/>
                </a:cubicBezTo>
                <a:cubicBezTo>
                  <a:pt x="9" y="4"/>
                  <a:pt x="10" y="9"/>
                  <a:pt x="11" y="13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7"/>
                  <a:pt x="16" y="27"/>
                  <a:pt x="16" y="27"/>
                </a:cubicBezTo>
                <a:lnTo>
                  <a:pt x="8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56" name="Line 32">
            <a:extLst>
              <a:ext uri="{FF2B5EF4-FFF2-40B4-BE49-F238E27FC236}">
                <a16:creationId xmlns:a16="http://schemas.microsoft.com/office/drawing/2014/main" id="{44E6D585-72F8-51EB-FCA1-E3584F70A5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9150" y="4581525"/>
            <a:ext cx="1588" cy="67945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57" name="Freeform 33">
            <a:extLst>
              <a:ext uri="{FF2B5EF4-FFF2-40B4-BE49-F238E27FC236}">
                <a16:creationId xmlns:a16="http://schemas.microsoft.com/office/drawing/2014/main" id="{8A733139-E658-F5CE-CE65-8BD116BFEC1C}"/>
              </a:ext>
            </a:extLst>
          </p:cNvPr>
          <p:cNvSpPr>
            <a:spLocks/>
          </p:cNvSpPr>
          <p:nvPr/>
        </p:nvSpPr>
        <p:spPr bwMode="auto">
          <a:xfrm>
            <a:off x="5849938" y="4508500"/>
            <a:ext cx="98425" cy="158750"/>
          </a:xfrm>
          <a:custGeom>
            <a:avLst/>
            <a:gdLst>
              <a:gd name="T0" fmla="*/ 8 w 16"/>
              <a:gd name="T1" fmla="*/ 22 h 26"/>
              <a:gd name="T2" fmla="*/ 0 w 16"/>
              <a:gd name="T3" fmla="*/ 26 h 26"/>
              <a:gd name="T4" fmla="*/ 0 w 16"/>
              <a:gd name="T5" fmla="*/ 26 h 26"/>
              <a:gd name="T6" fmla="*/ 5 w 16"/>
              <a:gd name="T7" fmla="*/ 13 h 26"/>
              <a:gd name="T8" fmla="*/ 8 w 16"/>
              <a:gd name="T9" fmla="*/ 0 h 26"/>
              <a:gd name="T10" fmla="*/ 11 w 16"/>
              <a:gd name="T11" fmla="*/ 13 h 26"/>
              <a:gd name="T12" fmla="*/ 16 w 16"/>
              <a:gd name="T13" fmla="*/ 26 h 26"/>
              <a:gd name="T14" fmla="*/ 16 w 16"/>
              <a:gd name="T15" fmla="*/ 26 h 26"/>
              <a:gd name="T16" fmla="*/ 8 w 16"/>
              <a:gd name="T17" fmla="*/ 2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6">
                <a:moveTo>
                  <a:pt x="8" y="22"/>
                </a:move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9"/>
                  <a:pt x="7" y="4"/>
                  <a:pt x="8" y="0"/>
                </a:cubicBezTo>
                <a:cubicBezTo>
                  <a:pt x="9" y="4"/>
                  <a:pt x="10" y="9"/>
                  <a:pt x="11" y="13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lnTo>
                  <a:pt x="8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58" name="Freeform 34">
            <a:extLst>
              <a:ext uri="{FF2B5EF4-FFF2-40B4-BE49-F238E27FC236}">
                <a16:creationId xmlns:a16="http://schemas.microsoft.com/office/drawing/2014/main" id="{7571B12F-8598-F74E-4921-595E6748F859}"/>
              </a:ext>
            </a:extLst>
          </p:cNvPr>
          <p:cNvSpPr>
            <a:spLocks/>
          </p:cNvSpPr>
          <p:nvPr/>
        </p:nvSpPr>
        <p:spPr bwMode="auto">
          <a:xfrm>
            <a:off x="3228975" y="1765300"/>
            <a:ext cx="323850" cy="3495675"/>
          </a:xfrm>
          <a:custGeom>
            <a:avLst/>
            <a:gdLst>
              <a:gd name="T0" fmla="*/ 154 w 204"/>
              <a:gd name="T1" fmla="*/ 100 h 2202"/>
              <a:gd name="T2" fmla="*/ 204 w 204"/>
              <a:gd name="T3" fmla="*/ 100 h 2202"/>
              <a:gd name="T4" fmla="*/ 100 w 204"/>
              <a:gd name="T5" fmla="*/ 0 h 2202"/>
              <a:gd name="T6" fmla="*/ 0 w 204"/>
              <a:gd name="T7" fmla="*/ 100 h 2202"/>
              <a:gd name="T8" fmla="*/ 46 w 204"/>
              <a:gd name="T9" fmla="*/ 100 h 2202"/>
              <a:gd name="T10" fmla="*/ 46 w 204"/>
              <a:gd name="T11" fmla="*/ 2105 h 2202"/>
              <a:gd name="T12" fmla="*/ 0 w 204"/>
              <a:gd name="T13" fmla="*/ 2105 h 2202"/>
              <a:gd name="T14" fmla="*/ 100 w 204"/>
              <a:gd name="T15" fmla="*/ 2202 h 2202"/>
              <a:gd name="T16" fmla="*/ 204 w 204"/>
              <a:gd name="T17" fmla="*/ 2105 h 2202"/>
              <a:gd name="T18" fmla="*/ 154 w 204"/>
              <a:gd name="T19" fmla="*/ 2105 h 2202"/>
              <a:gd name="T20" fmla="*/ 154 w 204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" h="2202">
                <a:moveTo>
                  <a:pt x="154" y="100"/>
                </a:moveTo>
                <a:lnTo>
                  <a:pt x="204" y="100"/>
                </a:lnTo>
                <a:lnTo>
                  <a:pt x="100" y="0"/>
                </a:lnTo>
                <a:lnTo>
                  <a:pt x="0" y="100"/>
                </a:lnTo>
                <a:lnTo>
                  <a:pt x="46" y="100"/>
                </a:lnTo>
                <a:lnTo>
                  <a:pt x="46" y="2105"/>
                </a:lnTo>
                <a:lnTo>
                  <a:pt x="0" y="2105"/>
                </a:lnTo>
                <a:lnTo>
                  <a:pt x="100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1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59" name="Rectangle 35">
            <a:extLst>
              <a:ext uri="{FF2B5EF4-FFF2-40B4-BE49-F238E27FC236}">
                <a16:creationId xmlns:a16="http://schemas.microsoft.com/office/drawing/2014/main" id="{C1D487F1-4C31-1C7F-95A6-BD121755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8</a:t>
            </a:r>
            <a:endParaRPr lang="en-US" altLang="en-US"/>
          </a:p>
        </p:txBody>
      </p:sp>
      <p:sp>
        <p:nvSpPr>
          <p:cNvPr id="436260" name="Freeform 36">
            <a:extLst>
              <a:ext uri="{FF2B5EF4-FFF2-40B4-BE49-F238E27FC236}">
                <a16:creationId xmlns:a16="http://schemas.microsoft.com/office/drawing/2014/main" id="{E8E61AA6-4BE3-2AA7-2218-07ECA4166661}"/>
              </a:ext>
            </a:extLst>
          </p:cNvPr>
          <p:cNvSpPr>
            <a:spLocks/>
          </p:cNvSpPr>
          <p:nvPr/>
        </p:nvSpPr>
        <p:spPr bwMode="auto">
          <a:xfrm>
            <a:off x="3846513" y="1765300"/>
            <a:ext cx="323850" cy="3495675"/>
          </a:xfrm>
          <a:custGeom>
            <a:avLst/>
            <a:gdLst>
              <a:gd name="T0" fmla="*/ 154 w 204"/>
              <a:gd name="T1" fmla="*/ 100 h 2202"/>
              <a:gd name="T2" fmla="*/ 204 w 204"/>
              <a:gd name="T3" fmla="*/ 100 h 2202"/>
              <a:gd name="T4" fmla="*/ 104 w 204"/>
              <a:gd name="T5" fmla="*/ 0 h 2202"/>
              <a:gd name="T6" fmla="*/ 0 w 204"/>
              <a:gd name="T7" fmla="*/ 100 h 2202"/>
              <a:gd name="T8" fmla="*/ 46 w 204"/>
              <a:gd name="T9" fmla="*/ 100 h 2202"/>
              <a:gd name="T10" fmla="*/ 46 w 204"/>
              <a:gd name="T11" fmla="*/ 2105 h 2202"/>
              <a:gd name="T12" fmla="*/ 0 w 204"/>
              <a:gd name="T13" fmla="*/ 2105 h 2202"/>
              <a:gd name="T14" fmla="*/ 104 w 204"/>
              <a:gd name="T15" fmla="*/ 2202 h 2202"/>
              <a:gd name="T16" fmla="*/ 204 w 204"/>
              <a:gd name="T17" fmla="*/ 2105 h 2202"/>
              <a:gd name="T18" fmla="*/ 154 w 204"/>
              <a:gd name="T19" fmla="*/ 2105 h 2202"/>
              <a:gd name="T20" fmla="*/ 154 w 204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" h="2202">
                <a:moveTo>
                  <a:pt x="154" y="100"/>
                </a:moveTo>
                <a:lnTo>
                  <a:pt x="204" y="100"/>
                </a:lnTo>
                <a:lnTo>
                  <a:pt x="104" y="0"/>
                </a:lnTo>
                <a:lnTo>
                  <a:pt x="0" y="100"/>
                </a:lnTo>
                <a:lnTo>
                  <a:pt x="46" y="100"/>
                </a:lnTo>
                <a:lnTo>
                  <a:pt x="46" y="2105"/>
                </a:lnTo>
                <a:lnTo>
                  <a:pt x="0" y="2105"/>
                </a:lnTo>
                <a:lnTo>
                  <a:pt x="104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1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61" name="Rectangle 37">
            <a:extLst>
              <a:ext uri="{FF2B5EF4-FFF2-40B4-BE49-F238E27FC236}">
                <a16:creationId xmlns:a16="http://schemas.microsoft.com/office/drawing/2014/main" id="{21B235C0-71A5-0A65-225E-EE9DCCB48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3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36262" name="Freeform 38">
            <a:extLst>
              <a:ext uri="{FF2B5EF4-FFF2-40B4-BE49-F238E27FC236}">
                <a16:creationId xmlns:a16="http://schemas.microsoft.com/office/drawing/2014/main" id="{8564DEEB-74DE-519A-173C-91BAEE259E7A}"/>
              </a:ext>
            </a:extLst>
          </p:cNvPr>
          <p:cNvSpPr>
            <a:spLocks/>
          </p:cNvSpPr>
          <p:nvPr/>
        </p:nvSpPr>
        <p:spPr bwMode="auto">
          <a:xfrm>
            <a:off x="4468813" y="1765300"/>
            <a:ext cx="319087" cy="3495675"/>
          </a:xfrm>
          <a:custGeom>
            <a:avLst/>
            <a:gdLst>
              <a:gd name="T0" fmla="*/ 151 w 201"/>
              <a:gd name="T1" fmla="*/ 100 h 2202"/>
              <a:gd name="T2" fmla="*/ 201 w 201"/>
              <a:gd name="T3" fmla="*/ 100 h 2202"/>
              <a:gd name="T4" fmla="*/ 101 w 201"/>
              <a:gd name="T5" fmla="*/ 0 h 2202"/>
              <a:gd name="T6" fmla="*/ 0 w 201"/>
              <a:gd name="T7" fmla="*/ 100 h 2202"/>
              <a:gd name="T8" fmla="*/ 43 w 201"/>
              <a:gd name="T9" fmla="*/ 100 h 2202"/>
              <a:gd name="T10" fmla="*/ 43 w 201"/>
              <a:gd name="T11" fmla="*/ 2105 h 2202"/>
              <a:gd name="T12" fmla="*/ 0 w 201"/>
              <a:gd name="T13" fmla="*/ 2105 h 2202"/>
              <a:gd name="T14" fmla="*/ 101 w 201"/>
              <a:gd name="T15" fmla="*/ 2202 h 2202"/>
              <a:gd name="T16" fmla="*/ 201 w 201"/>
              <a:gd name="T17" fmla="*/ 2105 h 2202"/>
              <a:gd name="T18" fmla="*/ 151 w 201"/>
              <a:gd name="T19" fmla="*/ 2105 h 2202"/>
              <a:gd name="T20" fmla="*/ 151 w 201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1" h="2202">
                <a:moveTo>
                  <a:pt x="151" y="100"/>
                </a:moveTo>
                <a:lnTo>
                  <a:pt x="201" y="100"/>
                </a:lnTo>
                <a:lnTo>
                  <a:pt x="101" y="0"/>
                </a:lnTo>
                <a:lnTo>
                  <a:pt x="0" y="100"/>
                </a:lnTo>
                <a:lnTo>
                  <a:pt x="43" y="100"/>
                </a:lnTo>
                <a:lnTo>
                  <a:pt x="43" y="2105"/>
                </a:lnTo>
                <a:lnTo>
                  <a:pt x="0" y="2105"/>
                </a:lnTo>
                <a:lnTo>
                  <a:pt x="101" y="2202"/>
                </a:lnTo>
                <a:lnTo>
                  <a:pt x="201" y="2105"/>
                </a:lnTo>
                <a:lnTo>
                  <a:pt x="151" y="2105"/>
                </a:lnTo>
                <a:lnTo>
                  <a:pt x="151" y="1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63" name="Rectangle 39">
            <a:extLst>
              <a:ext uri="{FF2B5EF4-FFF2-40B4-BE49-F238E27FC236}">
                <a16:creationId xmlns:a16="http://schemas.microsoft.com/office/drawing/2014/main" id="{51C875C8-06F1-5E4C-27AC-CF5508624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8</a:t>
            </a:r>
            <a:endParaRPr lang="en-US" altLang="en-US"/>
          </a:p>
        </p:txBody>
      </p:sp>
      <p:sp>
        <p:nvSpPr>
          <p:cNvPr id="436264" name="Freeform 40">
            <a:extLst>
              <a:ext uri="{FF2B5EF4-FFF2-40B4-BE49-F238E27FC236}">
                <a16:creationId xmlns:a16="http://schemas.microsoft.com/office/drawing/2014/main" id="{7EAFEEE9-884E-2BB4-135D-AA047199101F}"/>
              </a:ext>
            </a:extLst>
          </p:cNvPr>
          <p:cNvSpPr>
            <a:spLocks/>
          </p:cNvSpPr>
          <p:nvPr/>
        </p:nvSpPr>
        <p:spPr bwMode="auto">
          <a:xfrm>
            <a:off x="5086350" y="1765300"/>
            <a:ext cx="323850" cy="3495675"/>
          </a:xfrm>
          <a:custGeom>
            <a:avLst/>
            <a:gdLst>
              <a:gd name="T0" fmla="*/ 154 w 204"/>
              <a:gd name="T1" fmla="*/ 100 h 2202"/>
              <a:gd name="T2" fmla="*/ 204 w 204"/>
              <a:gd name="T3" fmla="*/ 100 h 2202"/>
              <a:gd name="T4" fmla="*/ 100 w 204"/>
              <a:gd name="T5" fmla="*/ 0 h 2202"/>
              <a:gd name="T6" fmla="*/ 0 w 204"/>
              <a:gd name="T7" fmla="*/ 100 h 2202"/>
              <a:gd name="T8" fmla="*/ 46 w 204"/>
              <a:gd name="T9" fmla="*/ 100 h 2202"/>
              <a:gd name="T10" fmla="*/ 46 w 204"/>
              <a:gd name="T11" fmla="*/ 2105 h 2202"/>
              <a:gd name="T12" fmla="*/ 0 w 204"/>
              <a:gd name="T13" fmla="*/ 2105 h 2202"/>
              <a:gd name="T14" fmla="*/ 100 w 204"/>
              <a:gd name="T15" fmla="*/ 2202 h 2202"/>
              <a:gd name="T16" fmla="*/ 204 w 204"/>
              <a:gd name="T17" fmla="*/ 2105 h 2202"/>
              <a:gd name="T18" fmla="*/ 154 w 204"/>
              <a:gd name="T19" fmla="*/ 2105 h 2202"/>
              <a:gd name="T20" fmla="*/ 154 w 204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" h="2202">
                <a:moveTo>
                  <a:pt x="154" y="100"/>
                </a:moveTo>
                <a:lnTo>
                  <a:pt x="204" y="100"/>
                </a:lnTo>
                <a:lnTo>
                  <a:pt x="100" y="0"/>
                </a:lnTo>
                <a:lnTo>
                  <a:pt x="0" y="100"/>
                </a:lnTo>
                <a:lnTo>
                  <a:pt x="46" y="100"/>
                </a:lnTo>
                <a:lnTo>
                  <a:pt x="46" y="2105"/>
                </a:lnTo>
                <a:lnTo>
                  <a:pt x="0" y="2105"/>
                </a:lnTo>
                <a:lnTo>
                  <a:pt x="100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1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65" name="Rectangle 41">
            <a:extLst>
              <a:ext uri="{FF2B5EF4-FFF2-40B4-BE49-F238E27FC236}">
                <a16:creationId xmlns:a16="http://schemas.microsoft.com/office/drawing/2014/main" id="{7E7574BA-A405-A6F7-1942-F24F6D7F0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4</a:t>
            </a:r>
            <a:endParaRPr lang="en-US" altLang="en-US"/>
          </a:p>
        </p:txBody>
      </p:sp>
      <p:sp>
        <p:nvSpPr>
          <p:cNvPr id="436266" name="Rectangle 42">
            <a:extLst>
              <a:ext uri="{FF2B5EF4-FFF2-40B4-BE49-F238E27FC236}">
                <a16:creationId xmlns:a16="http://schemas.microsoft.com/office/drawing/2014/main" id="{E1135522-60A3-1633-E9CB-7013BB2B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2187575"/>
            <a:ext cx="4333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Quad</a:t>
            </a:r>
            <a:endParaRPr lang="en-US" altLang="en-US"/>
          </a:p>
        </p:txBody>
      </p:sp>
      <p:sp>
        <p:nvSpPr>
          <p:cNvPr id="436267" name="Rectangle 43">
            <a:extLst>
              <a:ext uri="{FF2B5EF4-FFF2-40B4-BE49-F238E27FC236}">
                <a16:creationId xmlns:a16="http://schemas.microsoft.com/office/drawing/2014/main" id="{95D73F88-EEEE-0D39-6852-45364EF8C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2608263"/>
            <a:ext cx="493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Single</a:t>
            </a:r>
            <a:endParaRPr lang="en-US" altLang="en-US"/>
          </a:p>
        </p:txBody>
      </p:sp>
      <p:sp>
        <p:nvSpPr>
          <p:cNvPr id="436268" name="Rectangle 44">
            <a:extLst>
              <a:ext uri="{FF2B5EF4-FFF2-40B4-BE49-F238E27FC236}">
                <a16:creationId xmlns:a16="http://schemas.microsoft.com/office/drawing/2014/main" id="{D9593326-F6AB-B200-CC40-1F6E70819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3028950"/>
            <a:ext cx="5619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Double</a:t>
            </a:r>
            <a:endParaRPr lang="en-US" altLang="en-US"/>
          </a:p>
        </p:txBody>
      </p:sp>
      <p:sp>
        <p:nvSpPr>
          <p:cNvPr id="436269" name="Rectangle 45">
            <a:extLst>
              <a:ext uri="{FF2B5EF4-FFF2-40B4-BE49-F238E27FC236}">
                <a16:creationId xmlns:a16="http://schemas.microsoft.com/office/drawing/2014/main" id="{E2C76B49-03E4-495B-D2C7-8DBCA967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3449638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Long</a:t>
            </a:r>
            <a:endParaRPr lang="en-US" altLang="en-US"/>
          </a:p>
        </p:txBody>
      </p:sp>
      <p:sp>
        <p:nvSpPr>
          <p:cNvPr id="436270" name="Rectangle 46">
            <a:extLst>
              <a:ext uri="{FF2B5EF4-FFF2-40B4-BE49-F238E27FC236}">
                <a16:creationId xmlns:a16="http://schemas.microsoft.com/office/drawing/2014/main" id="{36B0E3CC-3CD5-C2DC-3B15-D956B2268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3970338"/>
            <a:ext cx="4635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Direct</a:t>
            </a:r>
            <a:endParaRPr lang="en-US" altLang="en-US"/>
          </a:p>
        </p:txBody>
      </p:sp>
      <p:sp>
        <p:nvSpPr>
          <p:cNvPr id="436271" name="Rectangle 47">
            <a:extLst>
              <a:ext uri="{FF2B5EF4-FFF2-40B4-BE49-F238E27FC236}">
                <a16:creationId xmlns:a16="http://schemas.microsoft.com/office/drawing/2014/main" id="{CDFA2E95-920C-4572-BB07-358E9BA1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4168775"/>
            <a:ext cx="6159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Connect</a:t>
            </a:r>
            <a:endParaRPr lang="en-US" altLang="en-US"/>
          </a:p>
        </p:txBody>
      </p:sp>
      <p:sp>
        <p:nvSpPr>
          <p:cNvPr id="436272" name="Rectangle 48">
            <a:extLst>
              <a:ext uri="{FF2B5EF4-FFF2-40B4-BE49-F238E27FC236}">
                <a16:creationId xmlns:a16="http://schemas.microsoft.com/office/drawing/2014/main" id="{06961CB0-653C-0BD6-9A2A-4EF878586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5310188"/>
            <a:ext cx="4318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Direct</a:t>
            </a:r>
            <a:endParaRPr lang="en-US" altLang="en-US"/>
          </a:p>
        </p:txBody>
      </p:sp>
      <p:sp>
        <p:nvSpPr>
          <p:cNvPr id="436273" name="Rectangle 49">
            <a:extLst>
              <a:ext uri="{FF2B5EF4-FFF2-40B4-BE49-F238E27FC236}">
                <a16:creationId xmlns:a16="http://schemas.microsoft.com/office/drawing/2014/main" id="{7938C3D5-FADB-3053-E297-97263AE28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3" y="5505450"/>
            <a:ext cx="6604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Connect</a:t>
            </a:r>
            <a:endParaRPr lang="en-US" altLang="en-US"/>
          </a:p>
        </p:txBody>
      </p:sp>
      <p:sp>
        <p:nvSpPr>
          <p:cNvPr id="436274" name="Rectangle 50">
            <a:extLst>
              <a:ext uri="{FF2B5EF4-FFF2-40B4-BE49-F238E27FC236}">
                <a16:creationId xmlns:a16="http://schemas.microsoft.com/office/drawing/2014/main" id="{B252C3A7-451F-8E06-9410-CAFB76590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5310188"/>
            <a:ext cx="4048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Quad</a:t>
            </a:r>
            <a:endParaRPr lang="en-US" altLang="en-US"/>
          </a:p>
        </p:txBody>
      </p:sp>
      <p:sp>
        <p:nvSpPr>
          <p:cNvPr id="436275" name="Rectangle 51">
            <a:extLst>
              <a:ext uri="{FF2B5EF4-FFF2-40B4-BE49-F238E27FC236}">
                <a16:creationId xmlns:a16="http://schemas.microsoft.com/office/drawing/2014/main" id="{820D94E5-8DFD-826D-F899-DDA7E0EA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5310188"/>
            <a:ext cx="3683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Long</a:t>
            </a:r>
            <a:endParaRPr lang="en-US" altLang="en-US"/>
          </a:p>
        </p:txBody>
      </p:sp>
      <p:sp>
        <p:nvSpPr>
          <p:cNvPr id="436276" name="Rectangle 52">
            <a:extLst>
              <a:ext uri="{FF2B5EF4-FFF2-40B4-BE49-F238E27FC236}">
                <a16:creationId xmlns:a16="http://schemas.microsoft.com/office/drawing/2014/main" id="{519F4D2F-106B-4BE1-6D5B-C71281CAA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5310188"/>
            <a:ext cx="4778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Global</a:t>
            </a:r>
            <a:endParaRPr lang="en-US" altLang="en-US"/>
          </a:p>
        </p:txBody>
      </p:sp>
      <p:sp>
        <p:nvSpPr>
          <p:cNvPr id="436277" name="Rectangle 53">
            <a:extLst>
              <a:ext uri="{FF2B5EF4-FFF2-40B4-BE49-F238E27FC236}">
                <a16:creationId xmlns:a16="http://schemas.microsoft.com/office/drawing/2014/main" id="{0FB7044E-EBA0-9470-B94E-C932BA504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5505450"/>
            <a:ext cx="4445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Clock</a:t>
            </a:r>
            <a:endParaRPr lang="en-US" altLang="en-US"/>
          </a:p>
        </p:txBody>
      </p:sp>
      <p:sp>
        <p:nvSpPr>
          <p:cNvPr id="436278" name="Rectangle 54">
            <a:extLst>
              <a:ext uri="{FF2B5EF4-FFF2-40B4-BE49-F238E27FC236}">
                <a16:creationId xmlns:a16="http://schemas.microsoft.com/office/drawing/2014/main" id="{06C2DA15-CE8D-AB70-9BB9-A9CDD0819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5310188"/>
            <a:ext cx="3683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Long</a:t>
            </a:r>
            <a:endParaRPr lang="en-US" altLang="en-US"/>
          </a:p>
        </p:txBody>
      </p:sp>
      <p:sp>
        <p:nvSpPr>
          <p:cNvPr id="436279" name="Rectangle 55">
            <a:extLst>
              <a:ext uri="{FF2B5EF4-FFF2-40B4-BE49-F238E27FC236}">
                <a16:creationId xmlns:a16="http://schemas.microsoft.com/office/drawing/2014/main" id="{57EC2874-F7A2-1934-D6EA-FC3E7077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8" y="5310188"/>
            <a:ext cx="523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Double</a:t>
            </a:r>
            <a:endParaRPr lang="en-US" altLang="en-US"/>
          </a:p>
        </p:txBody>
      </p:sp>
      <p:sp>
        <p:nvSpPr>
          <p:cNvPr id="436280" name="Rectangle 56">
            <a:extLst>
              <a:ext uri="{FF2B5EF4-FFF2-40B4-BE49-F238E27FC236}">
                <a16:creationId xmlns:a16="http://schemas.microsoft.com/office/drawing/2014/main" id="{7C795A36-1546-B9C3-3C82-2D21DA910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5310188"/>
            <a:ext cx="45878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Single</a:t>
            </a:r>
            <a:endParaRPr lang="en-US" altLang="en-US"/>
          </a:p>
        </p:txBody>
      </p:sp>
      <p:sp>
        <p:nvSpPr>
          <p:cNvPr id="436281" name="Rectangle 57">
            <a:extLst>
              <a:ext uri="{FF2B5EF4-FFF2-40B4-BE49-F238E27FC236}">
                <a16:creationId xmlns:a16="http://schemas.microsoft.com/office/drawing/2014/main" id="{DAE515C3-B5B8-2E53-C61F-2686F4474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5310188"/>
            <a:ext cx="4778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Global</a:t>
            </a:r>
            <a:endParaRPr lang="en-US" altLang="en-US"/>
          </a:p>
        </p:txBody>
      </p:sp>
      <p:sp>
        <p:nvSpPr>
          <p:cNvPr id="436282" name="Rectangle 58">
            <a:extLst>
              <a:ext uri="{FF2B5EF4-FFF2-40B4-BE49-F238E27FC236}">
                <a16:creationId xmlns:a16="http://schemas.microsoft.com/office/drawing/2014/main" id="{1CD3EDD6-3022-24E2-1790-88DE9B37B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613" y="5505450"/>
            <a:ext cx="4445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Clock</a:t>
            </a:r>
            <a:endParaRPr lang="en-US" altLang="en-US"/>
          </a:p>
        </p:txBody>
      </p:sp>
      <p:sp>
        <p:nvSpPr>
          <p:cNvPr id="436283" name="Rectangle 59">
            <a:extLst>
              <a:ext uri="{FF2B5EF4-FFF2-40B4-BE49-F238E27FC236}">
                <a16:creationId xmlns:a16="http://schemas.microsoft.com/office/drawing/2014/main" id="{077FDC50-1F37-69EE-E241-77A1DB27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310188"/>
            <a:ext cx="4048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0" i="0">
                <a:solidFill>
                  <a:srgbClr val="000000"/>
                </a:solidFill>
              </a:rPr>
              <a:t>Carry</a:t>
            </a:r>
            <a:endParaRPr lang="en-US" altLang="en-US"/>
          </a:p>
        </p:txBody>
      </p:sp>
      <p:sp>
        <p:nvSpPr>
          <p:cNvPr id="436284" name="Rectangle 60">
            <a:extLst>
              <a:ext uri="{FF2B5EF4-FFF2-40B4-BE49-F238E27FC236}">
                <a16:creationId xmlns:a16="http://schemas.microsoft.com/office/drawing/2014/main" id="{881B3EF7-2985-7465-4D45-A882178F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975" y="5505450"/>
            <a:ext cx="4635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Chain</a:t>
            </a:r>
            <a:endParaRPr lang="en-US" altLang="en-US"/>
          </a:p>
        </p:txBody>
      </p:sp>
      <p:sp>
        <p:nvSpPr>
          <p:cNvPr id="436285" name="Rectangle 61">
            <a:extLst>
              <a:ext uri="{FF2B5EF4-FFF2-40B4-BE49-F238E27FC236}">
                <a16:creationId xmlns:a16="http://schemas.microsoft.com/office/drawing/2014/main" id="{A89EB507-FD4F-CF44-B651-AFF60376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0" y="4667250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000000"/>
                </a:solidFill>
              </a:rPr>
              <a:t>Long</a:t>
            </a:r>
            <a:endParaRPr lang="en-US" altLang="en-US"/>
          </a:p>
        </p:txBody>
      </p:sp>
      <p:sp>
        <p:nvSpPr>
          <p:cNvPr id="436286" name="Freeform 62">
            <a:extLst>
              <a:ext uri="{FF2B5EF4-FFF2-40B4-BE49-F238E27FC236}">
                <a16:creationId xmlns:a16="http://schemas.microsoft.com/office/drawing/2014/main" id="{14DF30E4-3423-E97D-AE39-2565882AC12C}"/>
              </a:ext>
            </a:extLst>
          </p:cNvPr>
          <p:cNvSpPr>
            <a:spLocks/>
          </p:cNvSpPr>
          <p:nvPr/>
        </p:nvSpPr>
        <p:spPr bwMode="auto">
          <a:xfrm>
            <a:off x="1373188" y="1765300"/>
            <a:ext cx="322262" cy="3495675"/>
          </a:xfrm>
          <a:custGeom>
            <a:avLst/>
            <a:gdLst>
              <a:gd name="T0" fmla="*/ 153 w 203"/>
              <a:gd name="T1" fmla="*/ 100 h 2202"/>
              <a:gd name="T2" fmla="*/ 203 w 203"/>
              <a:gd name="T3" fmla="*/ 100 h 2202"/>
              <a:gd name="T4" fmla="*/ 103 w 203"/>
              <a:gd name="T5" fmla="*/ 0 h 2202"/>
              <a:gd name="T6" fmla="*/ 0 w 203"/>
              <a:gd name="T7" fmla="*/ 100 h 2202"/>
              <a:gd name="T8" fmla="*/ 46 w 203"/>
              <a:gd name="T9" fmla="*/ 100 h 2202"/>
              <a:gd name="T10" fmla="*/ 46 w 203"/>
              <a:gd name="T11" fmla="*/ 2105 h 2202"/>
              <a:gd name="T12" fmla="*/ 0 w 203"/>
              <a:gd name="T13" fmla="*/ 2105 h 2202"/>
              <a:gd name="T14" fmla="*/ 103 w 203"/>
              <a:gd name="T15" fmla="*/ 2202 h 2202"/>
              <a:gd name="T16" fmla="*/ 203 w 203"/>
              <a:gd name="T17" fmla="*/ 2105 h 2202"/>
              <a:gd name="T18" fmla="*/ 153 w 203"/>
              <a:gd name="T19" fmla="*/ 2105 h 2202"/>
              <a:gd name="T20" fmla="*/ 153 w 203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3" h="2202">
                <a:moveTo>
                  <a:pt x="153" y="100"/>
                </a:moveTo>
                <a:lnTo>
                  <a:pt x="203" y="100"/>
                </a:lnTo>
                <a:lnTo>
                  <a:pt x="103" y="0"/>
                </a:lnTo>
                <a:lnTo>
                  <a:pt x="0" y="100"/>
                </a:lnTo>
                <a:lnTo>
                  <a:pt x="46" y="100"/>
                </a:lnTo>
                <a:lnTo>
                  <a:pt x="46" y="2105"/>
                </a:lnTo>
                <a:lnTo>
                  <a:pt x="0" y="2105"/>
                </a:lnTo>
                <a:lnTo>
                  <a:pt x="103" y="2202"/>
                </a:lnTo>
                <a:lnTo>
                  <a:pt x="203" y="2105"/>
                </a:lnTo>
                <a:lnTo>
                  <a:pt x="153" y="2105"/>
                </a:lnTo>
                <a:lnTo>
                  <a:pt x="153" y="100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87" name="Rectangle 63">
            <a:extLst>
              <a:ext uri="{FF2B5EF4-FFF2-40B4-BE49-F238E27FC236}">
                <a16:creationId xmlns:a16="http://schemas.microsoft.com/office/drawing/2014/main" id="{4B4F8DA9-E6C2-D450-607A-5EB2C4837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88" y="4930775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FFFFFF"/>
                </a:solidFill>
              </a:rPr>
              <a:t>12</a:t>
            </a:r>
            <a:endParaRPr lang="en-US" altLang="en-US"/>
          </a:p>
        </p:txBody>
      </p:sp>
      <p:sp>
        <p:nvSpPr>
          <p:cNvPr id="436288" name="Freeform 64">
            <a:extLst>
              <a:ext uri="{FF2B5EF4-FFF2-40B4-BE49-F238E27FC236}">
                <a16:creationId xmlns:a16="http://schemas.microsoft.com/office/drawing/2014/main" id="{2E642713-4441-69FA-3FD9-64566177220C}"/>
              </a:ext>
            </a:extLst>
          </p:cNvPr>
          <p:cNvSpPr>
            <a:spLocks/>
          </p:cNvSpPr>
          <p:nvPr/>
        </p:nvSpPr>
        <p:spPr bwMode="auto">
          <a:xfrm>
            <a:off x="1989138" y="1765300"/>
            <a:ext cx="323850" cy="3495675"/>
          </a:xfrm>
          <a:custGeom>
            <a:avLst/>
            <a:gdLst>
              <a:gd name="T0" fmla="*/ 154 w 204"/>
              <a:gd name="T1" fmla="*/ 100 h 2202"/>
              <a:gd name="T2" fmla="*/ 204 w 204"/>
              <a:gd name="T3" fmla="*/ 100 h 2202"/>
              <a:gd name="T4" fmla="*/ 104 w 204"/>
              <a:gd name="T5" fmla="*/ 0 h 2202"/>
              <a:gd name="T6" fmla="*/ 0 w 204"/>
              <a:gd name="T7" fmla="*/ 100 h 2202"/>
              <a:gd name="T8" fmla="*/ 46 w 204"/>
              <a:gd name="T9" fmla="*/ 100 h 2202"/>
              <a:gd name="T10" fmla="*/ 46 w 204"/>
              <a:gd name="T11" fmla="*/ 2105 h 2202"/>
              <a:gd name="T12" fmla="*/ 0 w 204"/>
              <a:gd name="T13" fmla="*/ 2105 h 2202"/>
              <a:gd name="T14" fmla="*/ 104 w 204"/>
              <a:gd name="T15" fmla="*/ 2202 h 2202"/>
              <a:gd name="T16" fmla="*/ 204 w 204"/>
              <a:gd name="T17" fmla="*/ 2105 h 2202"/>
              <a:gd name="T18" fmla="*/ 154 w 204"/>
              <a:gd name="T19" fmla="*/ 2105 h 2202"/>
              <a:gd name="T20" fmla="*/ 154 w 204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" h="2202">
                <a:moveTo>
                  <a:pt x="154" y="100"/>
                </a:moveTo>
                <a:lnTo>
                  <a:pt x="204" y="100"/>
                </a:lnTo>
                <a:lnTo>
                  <a:pt x="104" y="0"/>
                </a:lnTo>
                <a:lnTo>
                  <a:pt x="0" y="100"/>
                </a:lnTo>
                <a:lnTo>
                  <a:pt x="46" y="100"/>
                </a:lnTo>
                <a:lnTo>
                  <a:pt x="46" y="2105"/>
                </a:lnTo>
                <a:lnTo>
                  <a:pt x="0" y="2105"/>
                </a:lnTo>
                <a:lnTo>
                  <a:pt x="104" y="2202"/>
                </a:lnTo>
                <a:lnTo>
                  <a:pt x="204" y="2105"/>
                </a:lnTo>
                <a:lnTo>
                  <a:pt x="154" y="2105"/>
                </a:lnTo>
                <a:lnTo>
                  <a:pt x="154" y="100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89" name="Rectangle 65">
            <a:extLst>
              <a:ext uri="{FF2B5EF4-FFF2-40B4-BE49-F238E27FC236}">
                <a16:creationId xmlns:a16="http://schemas.microsoft.com/office/drawing/2014/main" id="{4BF5FEDC-5CE3-4435-3AAD-8D22AAC92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8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FFFFFF"/>
                </a:solidFill>
              </a:rPr>
              <a:t>4</a:t>
            </a:r>
            <a:endParaRPr lang="en-US" altLang="en-US"/>
          </a:p>
        </p:txBody>
      </p:sp>
      <p:sp>
        <p:nvSpPr>
          <p:cNvPr id="436290" name="Freeform 66">
            <a:extLst>
              <a:ext uri="{FF2B5EF4-FFF2-40B4-BE49-F238E27FC236}">
                <a16:creationId xmlns:a16="http://schemas.microsoft.com/office/drawing/2014/main" id="{EC5D2C01-3CE7-913B-F872-331B8DA3E244}"/>
              </a:ext>
            </a:extLst>
          </p:cNvPr>
          <p:cNvSpPr>
            <a:spLocks/>
          </p:cNvSpPr>
          <p:nvPr/>
        </p:nvSpPr>
        <p:spPr bwMode="auto">
          <a:xfrm>
            <a:off x="2613025" y="1765300"/>
            <a:ext cx="317500" cy="3495675"/>
          </a:xfrm>
          <a:custGeom>
            <a:avLst/>
            <a:gdLst>
              <a:gd name="T0" fmla="*/ 154 w 200"/>
              <a:gd name="T1" fmla="*/ 100 h 2202"/>
              <a:gd name="T2" fmla="*/ 200 w 200"/>
              <a:gd name="T3" fmla="*/ 100 h 2202"/>
              <a:gd name="T4" fmla="*/ 100 w 200"/>
              <a:gd name="T5" fmla="*/ 0 h 2202"/>
              <a:gd name="T6" fmla="*/ 0 w 200"/>
              <a:gd name="T7" fmla="*/ 100 h 2202"/>
              <a:gd name="T8" fmla="*/ 42 w 200"/>
              <a:gd name="T9" fmla="*/ 100 h 2202"/>
              <a:gd name="T10" fmla="*/ 42 w 200"/>
              <a:gd name="T11" fmla="*/ 2105 h 2202"/>
              <a:gd name="T12" fmla="*/ 0 w 200"/>
              <a:gd name="T13" fmla="*/ 2105 h 2202"/>
              <a:gd name="T14" fmla="*/ 100 w 200"/>
              <a:gd name="T15" fmla="*/ 2202 h 2202"/>
              <a:gd name="T16" fmla="*/ 200 w 200"/>
              <a:gd name="T17" fmla="*/ 2105 h 2202"/>
              <a:gd name="T18" fmla="*/ 154 w 200"/>
              <a:gd name="T19" fmla="*/ 2105 h 2202"/>
              <a:gd name="T20" fmla="*/ 154 w 200"/>
              <a:gd name="T21" fmla="*/ 100 h 2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2202">
                <a:moveTo>
                  <a:pt x="154" y="100"/>
                </a:moveTo>
                <a:lnTo>
                  <a:pt x="200" y="100"/>
                </a:lnTo>
                <a:lnTo>
                  <a:pt x="100" y="0"/>
                </a:lnTo>
                <a:lnTo>
                  <a:pt x="0" y="100"/>
                </a:lnTo>
                <a:lnTo>
                  <a:pt x="42" y="100"/>
                </a:lnTo>
                <a:lnTo>
                  <a:pt x="42" y="2105"/>
                </a:lnTo>
                <a:lnTo>
                  <a:pt x="0" y="2105"/>
                </a:lnTo>
                <a:lnTo>
                  <a:pt x="100" y="2202"/>
                </a:lnTo>
                <a:lnTo>
                  <a:pt x="200" y="2105"/>
                </a:lnTo>
                <a:lnTo>
                  <a:pt x="154" y="2105"/>
                </a:lnTo>
                <a:lnTo>
                  <a:pt x="154" y="100"/>
                </a:lnTo>
                <a:close/>
              </a:path>
            </a:pathLst>
          </a:custGeom>
          <a:solidFill>
            <a:srgbClr val="999999"/>
          </a:solidFill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6291" name="Rectangle 67">
            <a:extLst>
              <a:ext uri="{FF2B5EF4-FFF2-40B4-BE49-F238E27FC236}">
                <a16:creationId xmlns:a16="http://schemas.microsoft.com/office/drawing/2014/main" id="{423BB4F1-1002-89D1-DBF8-051C8D6F6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3" y="4930775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0" i="0">
                <a:solidFill>
                  <a:srgbClr val="FFFFFF"/>
                </a:solidFill>
              </a:rPr>
              <a:t>4</a:t>
            </a:r>
            <a:endParaRPr lang="en-US" altLang="en-US"/>
          </a:p>
        </p:txBody>
      </p:sp>
      <p:sp>
        <p:nvSpPr>
          <p:cNvPr id="436292" name="Freeform 68">
            <a:extLst>
              <a:ext uri="{FF2B5EF4-FFF2-40B4-BE49-F238E27FC236}">
                <a16:creationId xmlns:a16="http://schemas.microsoft.com/office/drawing/2014/main" id="{09427160-5CEB-0F2F-5C26-15BA5AFD1B5B}"/>
              </a:ext>
            </a:extLst>
          </p:cNvPr>
          <p:cNvSpPr>
            <a:spLocks/>
          </p:cNvSpPr>
          <p:nvPr/>
        </p:nvSpPr>
        <p:spPr bwMode="auto">
          <a:xfrm>
            <a:off x="6692900" y="3689350"/>
            <a:ext cx="128588" cy="111125"/>
          </a:xfrm>
          <a:custGeom>
            <a:avLst/>
            <a:gdLst>
              <a:gd name="T0" fmla="*/ 81 w 81"/>
              <a:gd name="T1" fmla="*/ 70 h 70"/>
              <a:gd name="T2" fmla="*/ 39 w 81"/>
              <a:gd name="T3" fmla="*/ 0 h 70"/>
              <a:gd name="T4" fmla="*/ 0 w 81"/>
              <a:gd name="T5" fmla="*/ 70 h 70"/>
              <a:gd name="T6" fmla="*/ 81 w 81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0">
                <a:moveTo>
                  <a:pt x="81" y="70"/>
                </a:moveTo>
                <a:lnTo>
                  <a:pt x="39" y="0"/>
                </a:lnTo>
                <a:lnTo>
                  <a:pt x="0" y="70"/>
                </a:lnTo>
                <a:lnTo>
                  <a:pt x="81" y="70"/>
                </a:ln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3" name="Line 69">
            <a:extLst>
              <a:ext uri="{FF2B5EF4-FFF2-40B4-BE49-F238E27FC236}">
                <a16:creationId xmlns:a16="http://schemas.microsoft.com/office/drawing/2014/main" id="{6023D6DA-20A9-8269-B185-D0FD69001B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4813" y="3800475"/>
            <a:ext cx="1587" cy="47625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4" name="Line 70">
            <a:extLst>
              <a:ext uri="{FF2B5EF4-FFF2-40B4-BE49-F238E27FC236}">
                <a16:creationId xmlns:a16="http://schemas.microsoft.com/office/drawing/2014/main" id="{181B1D81-527E-DC4D-B7B4-DD25813499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4813" y="3629025"/>
            <a:ext cx="1587" cy="60325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5" name="Line 71">
            <a:extLst>
              <a:ext uri="{FF2B5EF4-FFF2-40B4-BE49-F238E27FC236}">
                <a16:creationId xmlns:a16="http://schemas.microsoft.com/office/drawing/2014/main" id="{D75CBB4A-5796-0FF2-4339-D8F97757E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1325" y="3751263"/>
            <a:ext cx="85725" cy="1587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6" name="Freeform 72">
            <a:extLst>
              <a:ext uri="{FF2B5EF4-FFF2-40B4-BE49-F238E27FC236}">
                <a16:creationId xmlns:a16="http://schemas.microsoft.com/office/drawing/2014/main" id="{228B3831-0377-0729-FC41-6B6455E810B9}"/>
              </a:ext>
            </a:extLst>
          </p:cNvPr>
          <p:cNvSpPr>
            <a:spLocks/>
          </p:cNvSpPr>
          <p:nvPr/>
        </p:nvSpPr>
        <p:spPr bwMode="auto">
          <a:xfrm>
            <a:off x="6692900" y="4538663"/>
            <a:ext cx="128588" cy="117475"/>
          </a:xfrm>
          <a:custGeom>
            <a:avLst/>
            <a:gdLst>
              <a:gd name="T0" fmla="*/ 81 w 81"/>
              <a:gd name="T1" fmla="*/ 0 h 74"/>
              <a:gd name="T2" fmla="*/ 39 w 81"/>
              <a:gd name="T3" fmla="*/ 74 h 74"/>
              <a:gd name="T4" fmla="*/ 0 w 81"/>
              <a:gd name="T5" fmla="*/ 0 h 74"/>
              <a:gd name="T6" fmla="*/ 81 w 81"/>
              <a:gd name="T7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" h="74">
                <a:moveTo>
                  <a:pt x="81" y="0"/>
                </a:moveTo>
                <a:lnTo>
                  <a:pt x="39" y="74"/>
                </a:lnTo>
                <a:lnTo>
                  <a:pt x="0" y="0"/>
                </a:lnTo>
                <a:lnTo>
                  <a:pt x="81" y="0"/>
                </a:lnTo>
                <a:close/>
              </a:path>
            </a:pathLst>
          </a:custGeom>
          <a:noFill/>
          <a:ln w="1905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7" name="Line 73">
            <a:extLst>
              <a:ext uri="{FF2B5EF4-FFF2-40B4-BE49-F238E27FC236}">
                <a16:creationId xmlns:a16="http://schemas.microsoft.com/office/drawing/2014/main" id="{BAC78BAC-B3C8-31AD-7D97-43B895802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4813" y="4508500"/>
            <a:ext cx="1587" cy="36513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8" name="Line 74">
            <a:extLst>
              <a:ext uri="{FF2B5EF4-FFF2-40B4-BE49-F238E27FC236}">
                <a16:creationId xmlns:a16="http://schemas.microsoft.com/office/drawing/2014/main" id="{90034C71-F79B-AD5F-F648-FD4B97EC2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4813" y="4656138"/>
            <a:ext cx="1587" cy="17462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99" name="Text Box 75">
            <a:extLst>
              <a:ext uri="{FF2B5EF4-FFF2-40B4-BE49-F238E27FC236}">
                <a16:creationId xmlns:a16="http://schemas.microsoft.com/office/drawing/2014/main" id="{3349D09A-40FD-7E08-9EFB-3179CB45E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15088"/>
            <a:ext cx="170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Xilinx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050">
            <a:extLst>
              <a:ext uri="{FF2B5EF4-FFF2-40B4-BE49-F238E27FC236}">
                <a16:creationId xmlns:a16="http://schemas.microsoft.com/office/drawing/2014/main" id="{39A9D7B1-F5B9-2A95-5D2F-2DF10D7E8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altLang="en-US" sz="4000"/>
              <a:t>RAM-based FPGA </a:t>
            </a:r>
          </a:p>
        </p:txBody>
      </p:sp>
      <p:sp>
        <p:nvSpPr>
          <p:cNvPr id="309252" name="Text Box 2052">
            <a:extLst>
              <a:ext uri="{FF2B5EF4-FFF2-40B4-BE49-F238E27FC236}">
                <a16:creationId xmlns:a16="http://schemas.microsoft.com/office/drawing/2014/main" id="{8E5F21C9-98F0-8B46-6B7E-2EF40EEF5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791200"/>
            <a:ext cx="186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rgbClr val="000082"/>
                </a:solidFill>
              </a:rPr>
              <a:t>Xilinx XC4000ex</a:t>
            </a:r>
          </a:p>
        </p:txBody>
      </p:sp>
      <p:pic>
        <p:nvPicPr>
          <p:cNvPr id="309253" name="Picture 2053">
            <a:extLst>
              <a:ext uri="{FF2B5EF4-FFF2-40B4-BE49-F238E27FC236}">
                <a16:creationId xmlns:a16="http://schemas.microsoft.com/office/drawing/2014/main" id="{10B523B9-C0F3-146A-B75C-D5F0D5C18A5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990600"/>
            <a:ext cx="5638800" cy="5067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9255" name="Text Box 2055">
            <a:extLst>
              <a:ext uri="{FF2B5EF4-FFF2-40B4-BE49-F238E27FC236}">
                <a16:creationId xmlns:a16="http://schemas.microsoft.com/office/drawing/2014/main" id="{6E44636D-7536-88E9-629D-6008AAF2E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15088"/>
            <a:ext cx="170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/>
              <a:t>Courtesy Xilinx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>
            <a:extLst>
              <a:ext uri="{FF2B5EF4-FFF2-40B4-BE49-F238E27FC236}">
                <a16:creationId xmlns:a16="http://schemas.microsoft.com/office/drawing/2014/main" id="{F85C8E3F-AA43-0DA9-84DC-3193AA28A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A Low-Energy FPGA (UC Berkeley)</a:t>
            </a:r>
          </a:p>
        </p:txBody>
      </p:sp>
      <p:pic>
        <p:nvPicPr>
          <p:cNvPr id="439300" name="Picture 4">
            <a:extLst>
              <a:ext uri="{FF2B5EF4-FFF2-40B4-BE49-F238E27FC236}">
                <a16:creationId xmlns:a16="http://schemas.microsoft.com/office/drawing/2014/main" id="{88123DA4-E5CF-C325-504C-7011C9A5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447800"/>
            <a:ext cx="4003675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9301" name="Rectangle 5">
            <a:extLst>
              <a:ext uri="{FF2B5EF4-FFF2-40B4-BE49-F238E27FC236}">
                <a16:creationId xmlns:a16="http://schemas.microsoft.com/office/drawing/2014/main" id="{17BEF3EA-70AF-3F5B-8945-D936C11EC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600200"/>
            <a:ext cx="3962400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>
              <a:spcBef>
                <a:spcPct val="20000"/>
              </a:spcBef>
              <a:buClr>
                <a:srgbClr val="315263"/>
              </a:buClr>
              <a:buSzPct val="75000"/>
              <a:buFont typeface="Wingdings" pitchFamily="2" charset="2"/>
              <a:buChar char="q"/>
              <a:defRPr sz="28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6858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0" i="0">
                <a:solidFill>
                  <a:srgbClr val="800E02"/>
                </a:solidFill>
              </a:rPr>
              <a:t>Array Size:</a:t>
            </a:r>
            <a:r>
              <a:rPr lang="en-US" altLang="en-US" sz="2400" b="0" i="0">
                <a:solidFill>
                  <a:srgbClr val="0000FF"/>
                </a:solidFill>
              </a:rPr>
              <a:t> 8x8 (2 x 4 LUT)</a:t>
            </a:r>
          </a:p>
          <a:p>
            <a:r>
              <a:rPr lang="en-US" altLang="en-US" sz="2400" b="0" i="0">
                <a:solidFill>
                  <a:srgbClr val="800E02"/>
                </a:solidFill>
              </a:rPr>
              <a:t>Power Supply:</a:t>
            </a:r>
            <a:r>
              <a:rPr lang="en-US" altLang="en-US" sz="2400" b="0" i="0">
                <a:solidFill>
                  <a:srgbClr val="0000FF"/>
                </a:solidFill>
              </a:rPr>
              <a:t> 1.5V &amp; 0.8V</a:t>
            </a:r>
          </a:p>
          <a:p>
            <a:r>
              <a:rPr lang="en-US" altLang="en-US" sz="2400" b="0" i="0">
                <a:solidFill>
                  <a:srgbClr val="800E02"/>
                </a:solidFill>
              </a:rPr>
              <a:t>Configuration:</a:t>
            </a:r>
            <a:r>
              <a:rPr lang="en-US" altLang="en-US" sz="2400" b="0" i="0">
                <a:solidFill>
                  <a:srgbClr val="0000FF"/>
                </a:solidFill>
              </a:rPr>
              <a:t> Mapped as RAM</a:t>
            </a:r>
          </a:p>
          <a:p>
            <a:r>
              <a:rPr lang="en-US" altLang="en-US" sz="2400" b="0" i="0">
                <a:solidFill>
                  <a:srgbClr val="800E02"/>
                </a:solidFill>
              </a:rPr>
              <a:t>Toggle Frequency:</a:t>
            </a:r>
            <a:r>
              <a:rPr lang="en-US" altLang="en-US" sz="2400" b="0" i="0">
                <a:solidFill>
                  <a:srgbClr val="0000FF"/>
                </a:solidFill>
              </a:rPr>
              <a:t> 125MHz</a:t>
            </a:r>
          </a:p>
          <a:p>
            <a:r>
              <a:rPr lang="en-US" altLang="en-US" sz="2400" b="0" i="0">
                <a:solidFill>
                  <a:srgbClr val="800E02"/>
                </a:solidFill>
              </a:rPr>
              <a:t>Area:</a:t>
            </a:r>
            <a:r>
              <a:rPr lang="en-US" altLang="en-US" sz="2400" b="0" i="0">
                <a:solidFill>
                  <a:srgbClr val="0000FF"/>
                </a:solidFill>
              </a:rPr>
              <a:t> 3mm x 3mm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>
            <a:extLst>
              <a:ext uri="{FF2B5EF4-FFF2-40B4-BE49-F238E27FC236}">
                <a16:creationId xmlns:a16="http://schemas.microsoft.com/office/drawing/2014/main" id="{245BED58-2639-F7D4-C9CB-A2B10340A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09600"/>
          </a:xfrm>
        </p:spPr>
        <p:txBody>
          <a:bodyPr/>
          <a:lstStyle/>
          <a:p>
            <a:r>
              <a:rPr lang="en-US" altLang="en-US" sz="4000"/>
              <a:t>Larger Granularity FPGAs</a:t>
            </a:r>
          </a:p>
        </p:txBody>
      </p:sp>
      <p:sp>
        <p:nvSpPr>
          <p:cNvPr id="440324" name="Rectangle 4">
            <a:extLst>
              <a:ext uri="{FF2B5EF4-FFF2-40B4-BE49-F238E27FC236}">
                <a16:creationId xmlns:a16="http://schemas.microsoft.com/office/drawing/2014/main" id="{E47B0405-8DE5-A13E-E3F9-56F26D475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1720850"/>
            <a:ext cx="36925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5750" indent="-285750">
              <a:spcBef>
                <a:spcPct val="20000"/>
              </a:spcBef>
              <a:buClr>
                <a:srgbClr val="315263"/>
              </a:buClr>
              <a:buSzPct val="75000"/>
              <a:buFont typeface="Wingdings" pitchFamily="2" charset="2"/>
              <a:buChar char="q"/>
              <a:tabLst>
                <a:tab pos="2286000" algn="l"/>
              </a:tabLst>
              <a:defRPr sz="28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6858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tabLst>
                <a:tab pos="2286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tabLst>
                <a:tab pos="2286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tabLst>
                <a:tab pos="2286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spcAft>
                <a:spcPts val="1900"/>
              </a:spcAft>
            </a:pPr>
            <a:r>
              <a:rPr lang="en-US" altLang="en-US" sz="2000" b="0" i="0">
                <a:solidFill>
                  <a:schemeClr val="tx1"/>
                </a:solidFill>
              </a:rPr>
              <a:t>1-</a:t>
            </a:r>
            <a:r>
              <a:rPr lang="en-US" altLang="en-US" sz="2000" i="0">
                <a:solidFill>
                  <a:schemeClr val="tx1"/>
                </a:solidFill>
              </a:rPr>
              <a:t>m</a:t>
            </a:r>
            <a:r>
              <a:rPr lang="en-US" altLang="en-US" sz="2000" b="0" i="0">
                <a:solidFill>
                  <a:schemeClr val="tx1"/>
                </a:solidFill>
              </a:rPr>
              <a:t>m 2-metal</a:t>
            </a:r>
            <a:br>
              <a:rPr lang="en-US" altLang="en-US" sz="2000" b="0" i="0">
                <a:solidFill>
                  <a:schemeClr val="tx1"/>
                </a:solidFill>
              </a:rPr>
            </a:br>
            <a:r>
              <a:rPr lang="en-US" altLang="en-US" sz="2000" b="0" i="0">
                <a:solidFill>
                  <a:schemeClr val="tx1"/>
                </a:solidFill>
              </a:rPr>
              <a:t>CMOS tech</a:t>
            </a:r>
          </a:p>
          <a:p>
            <a:pPr>
              <a:lnSpc>
                <a:spcPct val="80000"/>
              </a:lnSpc>
              <a:spcAft>
                <a:spcPts val="1900"/>
              </a:spcAft>
            </a:pPr>
            <a:r>
              <a:rPr lang="en-US" altLang="en-US" sz="2000" b="0" i="0">
                <a:solidFill>
                  <a:schemeClr val="tx1"/>
                </a:solidFill>
              </a:rPr>
              <a:t>1.2 x 1.2 mm</a:t>
            </a:r>
            <a:r>
              <a:rPr lang="en-US" altLang="en-US" sz="2000" b="0" i="0" baseline="30000">
                <a:solidFill>
                  <a:schemeClr val="tx1"/>
                </a:solidFill>
              </a:rPr>
              <a:t>2</a:t>
            </a:r>
            <a:endParaRPr lang="en-US" altLang="en-US" sz="2000" b="0" i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1900"/>
              </a:spcAft>
            </a:pPr>
            <a:r>
              <a:rPr lang="en-US" altLang="en-US" sz="2000" b="0" i="0">
                <a:solidFill>
                  <a:schemeClr val="tx1"/>
                </a:solidFill>
              </a:rPr>
              <a:t>600k transistors</a:t>
            </a:r>
          </a:p>
          <a:p>
            <a:pPr>
              <a:lnSpc>
                <a:spcPct val="80000"/>
              </a:lnSpc>
              <a:spcAft>
                <a:spcPts val="1900"/>
              </a:spcAft>
            </a:pPr>
            <a:r>
              <a:rPr lang="en-US" altLang="en-US" sz="2000" b="0" i="0">
                <a:solidFill>
                  <a:schemeClr val="tx1"/>
                </a:solidFill>
              </a:rPr>
              <a:t>208-pin PGA</a:t>
            </a:r>
          </a:p>
          <a:p>
            <a:pPr>
              <a:lnSpc>
                <a:spcPct val="80000"/>
              </a:lnSpc>
              <a:spcAft>
                <a:spcPts val="1900"/>
              </a:spcAft>
            </a:pPr>
            <a:r>
              <a:rPr lang="en-US" altLang="en-US" sz="2000" b="0" i="0">
                <a:solidFill>
                  <a:schemeClr val="tx1"/>
                </a:solidFill>
              </a:rPr>
              <a:t>fclock = 50 MHz</a:t>
            </a:r>
          </a:p>
          <a:p>
            <a:pPr>
              <a:lnSpc>
                <a:spcPct val="80000"/>
              </a:lnSpc>
              <a:spcAft>
                <a:spcPts val="1900"/>
              </a:spcAft>
            </a:pPr>
            <a:r>
              <a:rPr lang="en-US" altLang="en-US" sz="2000" b="0" i="0" baseline="30000">
                <a:solidFill>
                  <a:schemeClr val="tx1"/>
                </a:solidFill>
              </a:rPr>
              <a:t>P</a:t>
            </a:r>
            <a:r>
              <a:rPr lang="en-US" altLang="en-US" sz="2000" b="0" i="0" baseline="-25000">
                <a:solidFill>
                  <a:schemeClr val="tx1"/>
                </a:solidFill>
              </a:rPr>
              <a:t>av </a:t>
            </a:r>
            <a:r>
              <a:rPr lang="en-US" altLang="en-US" sz="2000" b="0" i="0">
                <a:solidFill>
                  <a:schemeClr val="tx1"/>
                </a:solidFill>
              </a:rPr>
              <a:t>= 3.6 W @ 5V</a:t>
            </a:r>
          </a:p>
          <a:p>
            <a:pPr>
              <a:lnSpc>
                <a:spcPct val="80000"/>
              </a:lnSpc>
            </a:pPr>
            <a:r>
              <a:rPr lang="en-US" altLang="en-US" sz="2000" b="0" i="0">
                <a:solidFill>
                  <a:schemeClr val="tx1"/>
                </a:solidFill>
              </a:rPr>
              <a:t>Basic Module: Datapath</a:t>
            </a:r>
          </a:p>
        </p:txBody>
      </p:sp>
      <p:pic>
        <p:nvPicPr>
          <p:cNvPr id="440325" name="Picture 5">
            <a:extLst>
              <a:ext uri="{FF2B5EF4-FFF2-40B4-BE49-F238E27FC236}">
                <a16:creationId xmlns:a16="http://schemas.microsoft.com/office/drawing/2014/main" id="{46F3A126-0E1E-05EB-4AC4-3B17822B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4189413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/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26" name="Rectangle 6">
            <a:extLst>
              <a:ext uri="{FF2B5EF4-FFF2-40B4-BE49-F238E27FC236}">
                <a16:creationId xmlns:a16="http://schemas.microsoft.com/office/drawing/2014/main" id="{DCC66D15-1A23-7A40-0FCB-E30509700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5276850"/>
            <a:ext cx="708025" cy="40798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27" name="Text Box 7">
            <a:extLst>
              <a:ext uri="{FF2B5EF4-FFF2-40B4-BE49-F238E27FC236}">
                <a16:creationId xmlns:a16="http://schemas.microsoft.com/office/drawing/2014/main" id="{D564DAD2-0E35-DEF9-1A3E-5F669549E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82688"/>
            <a:ext cx="349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315263"/>
                </a:solidFill>
              </a:rPr>
              <a:t>PADDI-2 (UC Berkeley)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>
            <a:extLst>
              <a:ext uri="{FF2B5EF4-FFF2-40B4-BE49-F238E27FC236}">
                <a16:creationId xmlns:a16="http://schemas.microsoft.com/office/drawing/2014/main" id="{C609061B-76E0-D31E-2112-4382401F2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001000" cy="928688"/>
          </a:xfrm>
        </p:spPr>
        <p:txBody>
          <a:bodyPr/>
          <a:lstStyle/>
          <a:p>
            <a:r>
              <a:rPr lang="en-US" altLang="en-US" sz="3600"/>
              <a:t>Design at a crossroad</a:t>
            </a:r>
            <a:br>
              <a:rPr lang="en-US" altLang="en-US" sz="3600"/>
            </a:br>
            <a:r>
              <a:rPr lang="en-US" altLang="en-US">
                <a:solidFill>
                  <a:schemeClr val="accent2"/>
                </a:solidFill>
              </a:rPr>
              <a:t>System-on-a-Chip</a:t>
            </a:r>
            <a:endParaRPr lang="en-US" altLang="en-US"/>
          </a:p>
        </p:txBody>
      </p:sp>
      <p:grpSp>
        <p:nvGrpSpPr>
          <p:cNvPr id="405507" name="Group 3">
            <a:extLst>
              <a:ext uri="{FF2B5EF4-FFF2-40B4-BE49-F238E27FC236}">
                <a16:creationId xmlns:a16="http://schemas.microsoft.com/office/drawing/2014/main" id="{69251F7F-86F1-C26A-6F26-EE62A6E90B9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828800"/>
            <a:ext cx="4876800" cy="4114800"/>
            <a:chOff x="2304" y="1032"/>
            <a:chExt cx="3216" cy="2675"/>
          </a:xfrm>
        </p:grpSpPr>
        <p:grpSp>
          <p:nvGrpSpPr>
            <p:cNvPr id="405508" name="Group 4">
              <a:extLst>
                <a:ext uri="{FF2B5EF4-FFF2-40B4-BE49-F238E27FC236}">
                  <a16:creationId xmlns:a16="http://schemas.microsoft.com/office/drawing/2014/main" id="{54700F58-5C11-5DA7-F87E-2B92B2679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2" y="1491"/>
              <a:ext cx="981" cy="789"/>
              <a:chOff x="528" y="1073"/>
              <a:chExt cx="547" cy="420"/>
            </a:xfrm>
          </p:grpSpPr>
          <p:sp>
            <p:nvSpPr>
              <p:cNvPr id="405509" name="Rectangle 5">
                <a:extLst>
                  <a:ext uri="{FF2B5EF4-FFF2-40B4-BE49-F238E27FC236}">
                    <a16:creationId xmlns:a16="http://schemas.microsoft.com/office/drawing/2014/main" id="{5EC55EF8-51DB-A15F-BCE7-B50581A56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073"/>
                <a:ext cx="547" cy="42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510" name="Rectangle 6">
                <a:extLst>
                  <a:ext uri="{FF2B5EF4-FFF2-40B4-BE49-F238E27FC236}">
                    <a16:creationId xmlns:a16="http://schemas.microsoft.com/office/drawing/2014/main" id="{862498A0-2F35-2047-12A7-12669132F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1176"/>
                <a:ext cx="306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550" tIns="41275" rIns="82550" bIns="41275">
                <a:spAutoFit/>
              </a:bodyPr>
              <a:lstStyle>
                <a:lvl1pPr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5075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200" i="0">
                    <a:solidFill>
                      <a:schemeClr val="bg1"/>
                    </a:solidFill>
                  </a:rPr>
                  <a:t>RAM</a:t>
                </a:r>
              </a:p>
            </p:txBody>
          </p:sp>
        </p:grpSp>
        <p:sp>
          <p:nvSpPr>
            <p:cNvPr id="405511" name="Rectangle 7">
              <a:extLst>
                <a:ext uri="{FF2B5EF4-FFF2-40B4-BE49-F238E27FC236}">
                  <a16:creationId xmlns:a16="http://schemas.microsoft.com/office/drawing/2014/main" id="{103756C3-A298-F755-09B2-8AA374080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032"/>
              <a:ext cx="3216" cy="267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2" name="Rectangle 8">
              <a:extLst>
                <a:ext uri="{FF2B5EF4-FFF2-40B4-BE49-F238E27FC236}">
                  <a16:creationId xmlns:a16="http://schemas.microsoft.com/office/drawing/2014/main" id="{6B88C414-5F88-8F17-F6E3-93F92F69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1081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3" name="Rectangle 9">
              <a:extLst>
                <a:ext uri="{FF2B5EF4-FFF2-40B4-BE49-F238E27FC236}">
                  <a16:creationId xmlns:a16="http://schemas.microsoft.com/office/drawing/2014/main" id="{72D4AB0D-0501-E246-3316-E4765D13A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1305"/>
              <a:ext cx="12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4" name="Rectangle 10">
              <a:extLst>
                <a:ext uri="{FF2B5EF4-FFF2-40B4-BE49-F238E27FC236}">
                  <a16:creationId xmlns:a16="http://schemas.microsoft.com/office/drawing/2014/main" id="{15933E00-C1D9-A383-7A42-DD1963A4C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1530"/>
              <a:ext cx="127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5" name="Rectangle 11">
              <a:extLst>
                <a:ext uri="{FF2B5EF4-FFF2-40B4-BE49-F238E27FC236}">
                  <a16:creationId xmlns:a16="http://schemas.microsoft.com/office/drawing/2014/main" id="{1413EB57-152D-BC34-D6B0-263F3638B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1756"/>
              <a:ext cx="12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6" name="Rectangle 12">
              <a:extLst>
                <a:ext uri="{FF2B5EF4-FFF2-40B4-BE49-F238E27FC236}">
                  <a16:creationId xmlns:a16="http://schemas.microsoft.com/office/drawing/2014/main" id="{82E6960C-140C-DDEE-A6AF-D4055B647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1983"/>
              <a:ext cx="127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7" name="Rectangle 13">
              <a:extLst>
                <a:ext uri="{FF2B5EF4-FFF2-40B4-BE49-F238E27FC236}">
                  <a16:creationId xmlns:a16="http://schemas.microsoft.com/office/drawing/2014/main" id="{56802B0A-3897-B07A-51BA-ED3977323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207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8" name="Rectangle 14">
              <a:extLst>
                <a:ext uri="{FF2B5EF4-FFF2-40B4-BE49-F238E27FC236}">
                  <a16:creationId xmlns:a16="http://schemas.microsoft.com/office/drawing/2014/main" id="{EEA3C3D5-07D9-B0F3-E82A-2B1BB918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431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19" name="Rectangle 15">
              <a:extLst>
                <a:ext uri="{FF2B5EF4-FFF2-40B4-BE49-F238E27FC236}">
                  <a16:creationId xmlns:a16="http://schemas.microsoft.com/office/drawing/2014/main" id="{80A20ED5-F7F1-15E0-B3EE-07613A0D6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658"/>
              <a:ext cx="127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0" name="Rectangle 16">
              <a:extLst>
                <a:ext uri="{FF2B5EF4-FFF2-40B4-BE49-F238E27FC236}">
                  <a16:creationId xmlns:a16="http://schemas.microsoft.com/office/drawing/2014/main" id="{43EEDDB1-4034-0DE2-5C2A-2F2C26999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2880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1" name="Rectangle 17">
              <a:extLst>
                <a:ext uri="{FF2B5EF4-FFF2-40B4-BE49-F238E27FC236}">
                  <a16:creationId xmlns:a16="http://schemas.microsoft.com/office/drawing/2014/main" id="{5D7557E1-6033-D1CF-A782-8286B69F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3107"/>
              <a:ext cx="127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2" name="Rectangle 18">
              <a:extLst>
                <a:ext uri="{FF2B5EF4-FFF2-40B4-BE49-F238E27FC236}">
                  <a16:creationId xmlns:a16="http://schemas.microsoft.com/office/drawing/2014/main" id="{90FA8998-7537-E242-FCB9-06940FF3A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1081"/>
              <a:ext cx="126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3" name="Rectangle 19">
              <a:extLst>
                <a:ext uri="{FF2B5EF4-FFF2-40B4-BE49-F238E27FC236}">
                  <a16:creationId xmlns:a16="http://schemas.microsoft.com/office/drawing/2014/main" id="{FCA03885-72BA-D6C4-69E2-6BB67BA12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1081"/>
              <a:ext cx="129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4" name="Rectangle 20">
              <a:extLst>
                <a:ext uri="{FF2B5EF4-FFF2-40B4-BE49-F238E27FC236}">
                  <a16:creationId xmlns:a16="http://schemas.microsoft.com/office/drawing/2014/main" id="{0D7C796F-1C46-7D84-6FD8-A4DE9E66C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1081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5" name="Rectangle 21">
              <a:extLst>
                <a:ext uri="{FF2B5EF4-FFF2-40B4-BE49-F238E27FC236}">
                  <a16:creationId xmlns:a16="http://schemas.microsoft.com/office/drawing/2014/main" id="{E5632808-AA97-3AA0-21D9-9E39C374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081"/>
              <a:ext cx="125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6" name="Rectangle 22">
              <a:extLst>
                <a:ext uri="{FF2B5EF4-FFF2-40B4-BE49-F238E27FC236}">
                  <a16:creationId xmlns:a16="http://schemas.microsoft.com/office/drawing/2014/main" id="{D3DA7080-08D0-31EB-5919-D295F689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7" y="1081"/>
              <a:ext cx="131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7" name="Rectangle 23">
              <a:extLst>
                <a:ext uri="{FF2B5EF4-FFF2-40B4-BE49-F238E27FC236}">
                  <a16:creationId xmlns:a16="http://schemas.microsoft.com/office/drawing/2014/main" id="{22CB321A-2E59-CD5B-8248-BFDE15DE7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081"/>
              <a:ext cx="127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8" name="Rectangle 24">
              <a:extLst>
                <a:ext uri="{FF2B5EF4-FFF2-40B4-BE49-F238E27FC236}">
                  <a16:creationId xmlns:a16="http://schemas.microsoft.com/office/drawing/2014/main" id="{A6D2B81E-CB49-DADD-4511-50D63ED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" y="1081"/>
              <a:ext cx="132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29" name="Rectangle 25">
              <a:extLst>
                <a:ext uri="{FF2B5EF4-FFF2-40B4-BE49-F238E27FC236}">
                  <a16:creationId xmlns:a16="http://schemas.microsoft.com/office/drawing/2014/main" id="{1D010D31-EB97-08EC-12F8-56F192F8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" y="1081"/>
              <a:ext cx="131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0" name="Rectangle 26">
              <a:extLst>
                <a:ext uri="{FF2B5EF4-FFF2-40B4-BE49-F238E27FC236}">
                  <a16:creationId xmlns:a16="http://schemas.microsoft.com/office/drawing/2014/main" id="{84576F97-4DD7-0BF9-0A63-82A5989C2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1081"/>
              <a:ext cx="126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1" name="Rectangle 27">
              <a:extLst>
                <a:ext uri="{FF2B5EF4-FFF2-40B4-BE49-F238E27FC236}">
                  <a16:creationId xmlns:a16="http://schemas.microsoft.com/office/drawing/2014/main" id="{6D6F4557-0ABB-4386-7A60-33F3097A3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5" y="1081"/>
              <a:ext cx="126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2" name="Rectangle 28">
              <a:extLst>
                <a:ext uri="{FF2B5EF4-FFF2-40B4-BE49-F238E27FC236}">
                  <a16:creationId xmlns:a16="http://schemas.microsoft.com/office/drawing/2014/main" id="{A5C40954-74A8-7C8E-B12A-087127039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081"/>
              <a:ext cx="130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3" name="Rectangle 29">
              <a:extLst>
                <a:ext uri="{FF2B5EF4-FFF2-40B4-BE49-F238E27FC236}">
                  <a16:creationId xmlns:a16="http://schemas.microsoft.com/office/drawing/2014/main" id="{4BCF059B-EF97-B7CB-DFAB-D6628F2F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3331"/>
              <a:ext cx="127" cy="1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4" name="Rectangle 30">
              <a:extLst>
                <a:ext uri="{FF2B5EF4-FFF2-40B4-BE49-F238E27FC236}">
                  <a16:creationId xmlns:a16="http://schemas.microsoft.com/office/drawing/2014/main" id="{278AF7A2-C31F-E5B1-AAE9-907B2BAC6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" y="3557"/>
              <a:ext cx="12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5" name="Rectangle 31">
              <a:extLst>
                <a:ext uri="{FF2B5EF4-FFF2-40B4-BE49-F238E27FC236}">
                  <a16:creationId xmlns:a16="http://schemas.microsoft.com/office/drawing/2014/main" id="{06B4A393-3BF0-2A52-C32C-6E71B57C2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557"/>
              <a:ext cx="126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6" name="Rectangle 32">
              <a:extLst>
                <a:ext uri="{FF2B5EF4-FFF2-40B4-BE49-F238E27FC236}">
                  <a16:creationId xmlns:a16="http://schemas.microsoft.com/office/drawing/2014/main" id="{D2C376AA-AF6B-ADA2-5B11-3A2CB85BD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3557"/>
              <a:ext cx="129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7" name="Rectangle 33">
              <a:extLst>
                <a:ext uri="{FF2B5EF4-FFF2-40B4-BE49-F238E27FC236}">
                  <a16:creationId xmlns:a16="http://schemas.microsoft.com/office/drawing/2014/main" id="{CFB68DE0-E625-733C-A89C-6F5ACFFA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" y="3557"/>
              <a:ext cx="12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8" name="Rectangle 34">
              <a:extLst>
                <a:ext uri="{FF2B5EF4-FFF2-40B4-BE49-F238E27FC236}">
                  <a16:creationId xmlns:a16="http://schemas.microsoft.com/office/drawing/2014/main" id="{1FCEBF57-CD59-A388-111F-6F59727FB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3557"/>
              <a:ext cx="1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39" name="Rectangle 35">
              <a:extLst>
                <a:ext uri="{FF2B5EF4-FFF2-40B4-BE49-F238E27FC236}">
                  <a16:creationId xmlns:a16="http://schemas.microsoft.com/office/drawing/2014/main" id="{3EFF6B84-8802-0F99-E58E-579673E75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7" y="3557"/>
              <a:ext cx="131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0" name="Rectangle 36">
              <a:extLst>
                <a:ext uri="{FF2B5EF4-FFF2-40B4-BE49-F238E27FC236}">
                  <a16:creationId xmlns:a16="http://schemas.microsoft.com/office/drawing/2014/main" id="{0062E628-56A8-33DD-30D4-61EA534F9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557"/>
              <a:ext cx="12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1" name="Rectangle 37">
              <a:extLst>
                <a:ext uri="{FF2B5EF4-FFF2-40B4-BE49-F238E27FC236}">
                  <a16:creationId xmlns:a16="http://schemas.microsoft.com/office/drawing/2014/main" id="{DF71994C-1DD5-927B-609E-2FE391395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" y="3557"/>
              <a:ext cx="132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2" name="Rectangle 38">
              <a:extLst>
                <a:ext uri="{FF2B5EF4-FFF2-40B4-BE49-F238E27FC236}">
                  <a16:creationId xmlns:a16="http://schemas.microsoft.com/office/drawing/2014/main" id="{06878781-DFE5-83DC-FDA6-952051505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" y="3557"/>
              <a:ext cx="131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3" name="Rectangle 39">
              <a:extLst>
                <a:ext uri="{FF2B5EF4-FFF2-40B4-BE49-F238E27FC236}">
                  <a16:creationId xmlns:a16="http://schemas.microsoft.com/office/drawing/2014/main" id="{9124760A-E24A-A33C-1AF0-FF275E08A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3557"/>
              <a:ext cx="126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4" name="Rectangle 40">
              <a:extLst>
                <a:ext uri="{FF2B5EF4-FFF2-40B4-BE49-F238E27FC236}">
                  <a16:creationId xmlns:a16="http://schemas.microsoft.com/office/drawing/2014/main" id="{F735723B-F802-5FDB-E3A1-62AE6BABC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5" y="3557"/>
              <a:ext cx="126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5" name="Rectangle 41">
              <a:extLst>
                <a:ext uri="{FF2B5EF4-FFF2-40B4-BE49-F238E27FC236}">
                  <a16:creationId xmlns:a16="http://schemas.microsoft.com/office/drawing/2014/main" id="{C80DF5B9-2D75-1498-198D-848CCD864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3557"/>
              <a:ext cx="130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6" name="Rectangle 42">
              <a:extLst>
                <a:ext uri="{FF2B5EF4-FFF2-40B4-BE49-F238E27FC236}">
                  <a16:creationId xmlns:a16="http://schemas.microsoft.com/office/drawing/2014/main" id="{0C2AA952-8C65-3045-F3C0-697A2E5E2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3557"/>
              <a:ext cx="129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7" name="Rectangle 43">
              <a:extLst>
                <a:ext uri="{FF2B5EF4-FFF2-40B4-BE49-F238E27FC236}">
                  <a16:creationId xmlns:a16="http://schemas.microsoft.com/office/drawing/2014/main" id="{B53DBC88-0EAD-8B94-ABFA-62EC179DF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1305"/>
              <a:ext cx="129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8" name="Rectangle 44">
              <a:extLst>
                <a:ext uri="{FF2B5EF4-FFF2-40B4-BE49-F238E27FC236}">
                  <a16:creationId xmlns:a16="http://schemas.microsoft.com/office/drawing/2014/main" id="{ADF02982-16D1-C284-A0C1-BDD329BC5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1530"/>
              <a:ext cx="129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49" name="Rectangle 45">
              <a:extLst>
                <a:ext uri="{FF2B5EF4-FFF2-40B4-BE49-F238E27FC236}">
                  <a16:creationId xmlns:a16="http://schemas.microsoft.com/office/drawing/2014/main" id="{D0F46A38-0EC0-7227-EADC-6CCDF7E5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1756"/>
              <a:ext cx="129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0" name="Rectangle 46">
              <a:extLst>
                <a:ext uri="{FF2B5EF4-FFF2-40B4-BE49-F238E27FC236}">
                  <a16:creationId xmlns:a16="http://schemas.microsoft.com/office/drawing/2014/main" id="{EE7EB1D0-42E8-6273-6297-D8D3428FC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1983"/>
              <a:ext cx="129" cy="1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1" name="Rectangle 47">
              <a:extLst>
                <a:ext uri="{FF2B5EF4-FFF2-40B4-BE49-F238E27FC236}">
                  <a16:creationId xmlns:a16="http://schemas.microsoft.com/office/drawing/2014/main" id="{CA8EAC7B-81CA-ECA1-28C0-EA059C35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2207"/>
              <a:ext cx="129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2" name="Rectangle 48">
              <a:extLst>
                <a:ext uri="{FF2B5EF4-FFF2-40B4-BE49-F238E27FC236}">
                  <a16:creationId xmlns:a16="http://schemas.microsoft.com/office/drawing/2014/main" id="{DA6520DF-3D67-161C-1E84-3D141DA7C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2431"/>
              <a:ext cx="129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3" name="Rectangle 49">
              <a:extLst>
                <a:ext uri="{FF2B5EF4-FFF2-40B4-BE49-F238E27FC236}">
                  <a16:creationId xmlns:a16="http://schemas.microsoft.com/office/drawing/2014/main" id="{B82F5ED0-BAC5-CD3E-53DD-4BF3A3633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2658"/>
              <a:ext cx="129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4" name="Rectangle 50">
              <a:extLst>
                <a:ext uri="{FF2B5EF4-FFF2-40B4-BE49-F238E27FC236}">
                  <a16:creationId xmlns:a16="http://schemas.microsoft.com/office/drawing/2014/main" id="{C65C783A-2806-49D2-F5CA-C180F610D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2880"/>
              <a:ext cx="129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5" name="Rectangle 51">
              <a:extLst>
                <a:ext uri="{FF2B5EF4-FFF2-40B4-BE49-F238E27FC236}">
                  <a16:creationId xmlns:a16="http://schemas.microsoft.com/office/drawing/2014/main" id="{D0D4B32F-0F67-0726-1BF9-6C29A772E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3107"/>
              <a:ext cx="129" cy="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6" name="Rectangle 52">
              <a:extLst>
                <a:ext uri="{FF2B5EF4-FFF2-40B4-BE49-F238E27FC236}">
                  <a16:creationId xmlns:a16="http://schemas.microsoft.com/office/drawing/2014/main" id="{D7955675-73F6-3663-46A2-50980D6D9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3331"/>
              <a:ext cx="129" cy="1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7" name="Rectangle 53">
              <a:extLst>
                <a:ext uri="{FF2B5EF4-FFF2-40B4-BE49-F238E27FC236}">
                  <a16:creationId xmlns:a16="http://schemas.microsoft.com/office/drawing/2014/main" id="{2FC10B3F-CA88-EF79-47FD-9EB98D387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" y="1081"/>
              <a:ext cx="129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58" name="Rectangle 54">
              <a:extLst>
                <a:ext uri="{FF2B5EF4-FFF2-40B4-BE49-F238E27FC236}">
                  <a16:creationId xmlns:a16="http://schemas.microsoft.com/office/drawing/2014/main" id="{D9AA4712-DB56-219B-2F03-49DA8E2B4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344"/>
              <a:ext cx="1584" cy="775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0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b="0" i="0">
                  <a:solidFill>
                    <a:srgbClr val="FFFFFF"/>
                  </a:solidFill>
                  <a:latin typeface="Times New Roman" panose="02020603050405020304" pitchFamily="18" charset="0"/>
                </a:rPr>
                <a:t>500 k Gates FPGA</a:t>
              </a:r>
            </a:p>
            <a:p>
              <a:pPr algn="ctr"/>
              <a:r>
                <a:rPr lang="en-US" altLang="en-US" b="0" i="0">
                  <a:solidFill>
                    <a:srgbClr val="FFFFFF"/>
                  </a:solidFill>
                  <a:latin typeface="Times New Roman" panose="02020603050405020304" pitchFamily="18" charset="0"/>
                </a:rPr>
                <a:t>+ 1 Gbit DRAM</a:t>
              </a:r>
            </a:p>
            <a:p>
              <a:pPr algn="ctr"/>
              <a:r>
                <a:rPr lang="en-US" altLang="en-US" b="0" i="0">
                  <a:solidFill>
                    <a:schemeClr val="hlink"/>
                  </a:solidFill>
                  <a:latin typeface="Times New Roman" panose="02020603050405020304" pitchFamily="18" charset="0"/>
                </a:rPr>
                <a:t>Preprocessing</a:t>
              </a:r>
            </a:p>
          </p:txBody>
        </p:sp>
        <p:sp>
          <p:nvSpPr>
            <p:cNvPr id="405559" name="Rectangle 55">
              <a:extLst>
                <a:ext uri="{FF2B5EF4-FFF2-40B4-BE49-F238E27FC236}">
                  <a16:creationId xmlns:a16="http://schemas.microsoft.com/office/drawing/2014/main" id="{EE07B016-971D-B5BF-32B6-5226CE953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" y="1361"/>
              <a:ext cx="750" cy="72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i="0">
                  <a:latin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405560" name="Rectangle 56">
              <a:extLst>
                <a:ext uri="{FF2B5EF4-FFF2-40B4-BE49-F238E27FC236}">
                  <a16:creationId xmlns:a16="http://schemas.microsoft.com/office/drawing/2014/main" id="{D3061328-13EF-F1D6-731F-65D74722B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92"/>
              <a:ext cx="774" cy="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2550" tIns="41275" rIns="82550" bIns="41275">
              <a:spAutoFit/>
            </a:bodyPr>
            <a:lstStyle>
              <a:lvl1pPr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11163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822325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235075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646238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1034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5606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0178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4750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 i="0">
                  <a:solidFill>
                    <a:srgbClr val="FFFFFF"/>
                  </a:solidFill>
                </a:rPr>
                <a:t>Multi-</a:t>
              </a:r>
            </a:p>
            <a:p>
              <a:pPr algn="ctr"/>
              <a:r>
                <a:rPr lang="en-US" altLang="en-US" sz="2000" i="0">
                  <a:solidFill>
                    <a:srgbClr val="FFFFFF"/>
                  </a:solidFill>
                </a:rPr>
                <a:t>Spectral</a:t>
              </a:r>
            </a:p>
            <a:p>
              <a:pPr algn="ctr"/>
              <a:r>
                <a:rPr lang="en-US" altLang="en-US" sz="2000" i="0">
                  <a:solidFill>
                    <a:srgbClr val="FFFFFF"/>
                  </a:solidFill>
                </a:rPr>
                <a:t>Imager</a:t>
              </a:r>
              <a:endParaRPr lang="en-US" altLang="en-US" i="0">
                <a:solidFill>
                  <a:srgbClr val="FFFFFF"/>
                </a:solidFill>
              </a:endParaRPr>
            </a:p>
            <a:p>
              <a:pPr algn="ctr"/>
              <a:endParaRPr lang="en-US" altLang="en-US" sz="2200" i="0">
                <a:solidFill>
                  <a:schemeClr val="bg1"/>
                </a:solidFill>
              </a:endParaRPr>
            </a:p>
          </p:txBody>
        </p:sp>
        <p:sp>
          <p:nvSpPr>
            <p:cNvPr id="405561" name="Rectangle 57">
              <a:extLst>
                <a:ext uri="{FF2B5EF4-FFF2-40B4-BE49-F238E27FC236}">
                  <a16:creationId xmlns:a16="http://schemas.microsoft.com/office/drawing/2014/main" id="{DDA3F3AE-2176-9359-5E48-1340900C2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84"/>
              <a:ext cx="660" cy="1282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562" name="Rectangle 58">
              <a:extLst>
                <a:ext uri="{FF2B5EF4-FFF2-40B4-BE49-F238E27FC236}">
                  <a16:creationId xmlns:a16="http://schemas.microsoft.com/office/drawing/2014/main" id="{BE31788A-9C15-B996-CF45-FEA504D3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209"/>
              <a:ext cx="711" cy="1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550" tIns="41275" rIns="82550" bIns="41275">
              <a:spAutoFit/>
            </a:bodyPr>
            <a:lstStyle>
              <a:lvl1pPr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11163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822325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235075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646238" defTabSz="739775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1034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5606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0178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475038" defTabSz="7397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200" i="0">
                  <a:solidFill>
                    <a:srgbClr val="FFFFFF"/>
                  </a:solidFill>
                  <a:latin typeface="Symbol" pitchFamily="2" charset="2"/>
                </a:rPr>
                <a:t>m</a:t>
              </a:r>
              <a:r>
                <a:rPr lang="en-US" altLang="en-US" sz="2200" i="0">
                  <a:solidFill>
                    <a:srgbClr val="FFFFFF"/>
                  </a:solidFill>
                </a:rPr>
                <a:t>C</a:t>
              </a:r>
            </a:p>
            <a:p>
              <a:pPr algn="ctr"/>
              <a:r>
                <a:rPr lang="en-US" altLang="en-US" sz="2200" i="0">
                  <a:solidFill>
                    <a:srgbClr val="FFFFFF"/>
                  </a:solidFill>
                </a:rPr>
                <a:t>system</a:t>
              </a:r>
            </a:p>
            <a:p>
              <a:pPr algn="ctr"/>
              <a:r>
                <a:rPr lang="en-US" altLang="en-US" sz="2200" i="0">
                  <a:solidFill>
                    <a:srgbClr val="FFFFFF"/>
                  </a:solidFill>
                </a:rPr>
                <a:t>+2 Gbit</a:t>
              </a:r>
            </a:p>
            <a:p>
              <a:pPr algn="ctr"/>
              <a:r>
                <a:rPr lang="en-US" altLang="en-US" sz="2200" i="0">
                  <a:solidFill>
                    <a:srgbClr val="FFFFFF"/>
                  </a:solidFill>
                </a:rPr>
                <a:t>DRAM</a:t>
              </a:r>
            </a:p>
            <a:p>
              <a:pPr algn="ctr"/>
              <a:r>
                <a:rPr lang="en-US" altLang="en-US" sz="1800" i="0">
                  <a:solidFill>
                    <a:srgbClr val="FFFF00"/>
                  </a:solidFill>
                </a:rPr>
                <a:t>Recog-</a:t>
              </a:r>
            </a:p>
            <a:p>
              <a:pPr algn="ctr"/>
              <a:r>
                <a:rPr lang="en-US" altLang="en-US" sz="1800" i="0">
                  <a:solidFill>
                    <a:srgbClr val="FFFF00"/>
                  </a:solidFill>
                </a:rPr>
                <a:t>nition</a:t>
              </a:r>
              <a:r>
                <a:rPr lang="en-US" altLang="en-US" sz="2200" i="0">
                  <a:solidFill>
                    <a:srgbClr val="F0DDFF"/>
                  </a:solidFill>
                </a:rPr>
                <a:t> </a:t>
              </a:r>
            </a:p>
          </p:txBody>
        </p:sp>
        <p:grpSp>
          <p:nvGrpSpPr>
            <p:cNvPr id="405563" name="Group 59">
              <a:extLst>
                <a:ext uri="{FF2B5EF4-FFF2-40B4-BE49-F238E27FC236}">
                  <a16:creationId xmlns:a16="http://schemas.microsoft.com/office/drawing/2014/main" id="{0778877A-626F-1A13-1CA0-533F4CC71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5" y="1361"/>
              <a:ext cx="341" cy="775"/>
              <a:chOff x="858" y="1025"/>
              <a:chExt cx="432" cy="237"/>
            </a:xfrm>
          </p:grpSpPr>
          <p:sp>
            <p:nvSpPr>
              <p:cNvPr id="405564" name="Rectangle 60">
                <a:extLst>
                  <a:ext uri="{FF2B5EF4-FFF2-40B4-BE49-F238E27FC236}">
                    <a16:creationId xmlns:a16="http://schemas.microsoft.com/office/drawing/2014/main" id="{AC40F583-5ED1-3288-E9F7-F1254F04A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1025"/>
                <a:ext cx="304" cy="237"/>
              </a:xfrm>
              <a:prstGeom prst="rect">
                <a:avLst/>
              </a:prstGeom>
              <a:solidFill>
                <a:srgbClr val="F35B1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565" name="Rectangle 61">
                <a:extLst>
                  <a:ext uri="{FF2B5EF4-FFF2-40B4-BE49-F238E27FC236}">
                    <a16:creationId xmlns:a16="http://schemas.microsoft.com/office/drawing/2014/main" id="{9A207B10-D4A8-77C7-C293-180A30848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" y="1089"/>
                <a:ext cx="138" cy="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2550" tIns="41275" rIns="82550" bIns="41275">
                <a:spAutoFit/>
              </a:bodyPr>
              <a:lstStyle>
                <a:lvl1pPr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5075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39775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39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600" i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5566" name="Text Box 62">
              <a:extLst>
                <a:ext uri="{FF2B5EF4-FFF2-40B4-BE49-F238E27FC236}">
                  <a16:creationId xmlns:a16="http://schemas.microsoft.com/office/drawing/2014/main" id="{E100364C-D5D1-730A-EF71-54A9A954F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801" y="1574"/>
              <a:ext cx="70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i="0">
                  <a:solidFill>
                    <a:srgbClr val="FFFFFF"/>
                  </a:solidFill>
                  <a:latin typeface="Times New Roman" panose="02020603050405020304" pitchFamily="18" charset="0"/>
                </a:rPr>
                <a:t>Analog</a:t>
              </a:r>
              <a:endParaRPr lang="en-US" altLang="en-US" sz="1400" b="0" i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567" name="Rectangle 63">
              <a:extLst>
                <a:ext uri="{FF2B5EF4-FFF2-40B4-BE49-F238E27FC236}">
                  <a16:creationId xmlns:a16="http://schemas.microsoft.com/office/drawing/2014/main" id="{B41E4396-ABE1-99C5-63B5-58CD4B8E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84"/>
              <a:ext cx="1776" cy="129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200" i="0">
                  <a:solidFill>
                    <a:schemeClr val="bg1"/>
                  </a:solidFill>
                  <a:latin typeface="Times New Roman" panose="02020603050405020304" pitchFamily="18" charset="0"/>
                </a:rPr>
                <a:t>64 SIMD Processor</a:t>
              </a:r>
            </a:p>
            <a:p>
              <a:pPr algn="ctr"/>
              <a:r>
                <a:rPr lang="en-US" altLang="en-US" sz="2200" i="0">
                  <a:solidFill>
                    <a:schemeClr val="bg1"/>
                  </a:solidFill>
                  <a:latin typeface="Times New Roman" panose="02020603050405020304" pitchFamily="18" charset="0"/>
                </a:rPr>
                <a:t>Array + SRAM</a:t>
              </a:r>
            </a:p>
            <a:p>
              <a:pPr algn="ctr"/>
              <a:endParaRPr lang="en-US" altLang="en-US" sz="2200" i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en-US" sz="2200" i="0">
                  <a:solidFill>
                    <a:schemeClr val="bg1"/>
                  </a:solidFill>
                  <a:latin typeface="Times New Roman" panose="02020603050405020304" pitchFamily="18" charset="0"/>
                </a:rPr>
                <a:t>Image Conditioning</a:t>
              </a:r>
            </a:p>
            <a:p>
              <a:pPr algn="ctr"/>
              <a:r>
                <a:rPr lang="en-US" altLang="en-US" sz="2200" i="0">
                  <a:solidFill>
                    <a:schemeClr val="bg1"/>
                  </a:solidFill>
                  <a:latin typeface="Times New Roman" panose="02020603050405020304" pitchFamily="18" charset="0"/>
                </a:rPr>
                <a:t>100 GOPS</a:t>
              </a:r>
            </a:p>
            <a:p>
              <a:pPr algn="ctr"/>
              <a:endParaRPr lang="en-US" altLang="en-US" sz="2200" i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05568" name="Rectangle 64">
            <a:extLst>
              <a:ext uri="{FF2B5EF4-FFF2-40B4-BE49-F238E27FC236}">
                <a16:creationId xmlns:a16="http://schemas.microsoft.com/office/drawing/2014/main" id="{B95C750F-C19A-728F-0462-80CE7B8AE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86000"/>
            <a:ext cx="411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rgbClr val="315263"/>
              </a:buClr>
              <a:buSzPct val="75000"/>
              <a:buFont typeface="Wingdings" pitchFamily="2" charset="2"/>
              <a:buChar char="q"/>
              <a:defRPr sz="3200">
                <a:solidFill>
                  <a:srgbClr val="31526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C9D1E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0" i="0"/>
              <a:t>Embedded applications where </a:t>
            </a:r>
            <a:r>
              <a:rPr lang="en-US" altLang="en-US" sz="2400" b="0" i="0">
                <a:solidFill>
                  <a:schemeClr val="accent2"/>
                </a:solidFill>
              </a:rPr>
              <a:t>cost,</a:t>
            </a:r>
            <a:r>
              <a:rPr lang="en-US" altLang="en-US" sz="2400" b="0" i="0">
                <a:solidFill>
                  <a:schemeClr val="folHlink"/>
                </a:solidFill>
              </a:rPr>
              <a:t> </a:t>
            </a:r>
            <a:r>
              <a:rPr lang="en-US" altLang="en-US" sz="2400" b="0" i="0">
                <a:solidFill>
                  <a:schemeClr val="accent2"/>
                </a:solidFill>
              </a:rPr>
              <a:t>performance, and energy</a:t>
            </a:r>
            <a:r>
              <a:rPr lang="en-US" altLang="en-US" sz="2400" b="0" i="0"/>
              <a:t>  are the real issues!</a:t>
            </a:r>
          </a:p>
          <a:p>
            <a:r>
              <a:rPr lang="en-US" altLang="en-US" sz="2400" b="0" i="0"/>
              <a:t>DSP and control intensive</a:t>
            </a:r>
          </a:p>
          <a:p>
            <a:r>
              <a:rPr lang="en-US" altLang="en-US" sz="2400" b="0" i="0"/>
              <a:t>Mixed-mode</a:t>
            </a:r>
          </a:p>
          <a:p>
            <a:r>
              <a:rPr lang="en-US" altLang="en-US" sz="2400" b="0" i="0"/>
              <a:t>Combines programmable and application-specific modules</a:t>
            </a:r>
          </a:p>
          <a:p>
            <a:r>
              <a:rPr lang="en-US" altLang="en-US" sz="2400" b="0" i="0"/>
              <a:t>Software plays crucial role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>
            <a:extLst>
              <a:ext uri="{FF2B5EF4-FFF2-40B4-BE49-F238E27FC236}">
                <a16:creationId xmlns:a16="http://schemas.microsoft.com/office/drawing/2014/main" id="{39E16C0A-3D82-A67B-A685-96BB10083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352425"/>
            <a:ext cx="8461375" cy="838200"/>
          </a:xfrm>
        </p:spPr>
        <p:txBody>
          <a:bodyPr/>
          <a:lstStyle/>
          <a:p>
            <a:r>
              <a:rPr lang="en-US" altLang="en-US" sz="3200"/>
              <a:t>Addressing the Design Complexity Issue</a:t>
            </a:r>
            <a:br>
              <a:rPr lang="en-US" altLang="en-US" sz="3200"/>
            </a:br>
            <a:r>
              <a:rPr lang="en-US" altLang="en-US" sz="3200">
                <a:solidFill>
                  <a:srgbClr val="660066"/>
                </a:solidFill>
              </a:rPr>
              <a:t>Architecture Reuse</a:t>
            </a:r>
          </a:p>
        </p:txBody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6923C07A-92E2-6560-5229-4A700D90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1703388"/>
            <a:ext cx="7772400" cy="6508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Reuse comes in generations</a:t>
            </a:r>
          </a:p>
          <a:p>
            <a:pPr lvl="1">
              <a:buFont typeface="Wingdings" pitchFamily="2" charset="2"/>
              <a:buNone/>
            </a:pPr>
            <a:endParaRPr lang="en-US" altLang="en-US"/>
          </a:p>
        </p:txBody>
      </p:sp>
      <p:graphicFrame>
        <p:nvGraphicFramePr>
          <p:cNvPr id="406532" name="Object 4">
            <a:extLst>
              <a:ext uri="{FF2B5EF4-FFF2-40B4-BE49-F238E27FC236}">
                <a16:creationId xmlns:a16="http://schemas.microsoft.com/office/drawing/2014/main" id="{A22C0BAF-74A2-88B3-2552-4E8B585C3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425" y="2390775"/>
          <a:ext cx="8428038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0888900" imgH="16789400" progId="Word.Document.8">
                  <p:embed/>
                </p:oleObj>
              </mc:Choice>
              <mc:Fallback>
                <p:oleObj name="Document" r:id="rId2" imgW="50888900" imgH="167894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390775"/>
                        <a:ext cx="8428038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33" name="Text Box 5">
            <a:extLst>
              <a:ext uri="{FF2B5EF4-FFF2-40B4-BE49-F238E27FC236}">
                <a16:creationId xmlns:a16="http://schemas.microsoft.com/office/drawing/2014/main" id="{837C52CB-BF92-8389-E5A4-90966A25C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5832475"/>
            <a:ext cx="531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0">
                <a:latin typeface="Times New Roman" panose="02020603050405020304" pitchFamily="18" charset="0"/>
              </a:rPr>
              <a:t>Source: Theo Claasen (Philips) – DAC 00</a:t>
            </a:r>
          </a:p>
        </p:txBody>
      </p:sp>
    </p:spTree>
  </p:cSld>
  <p:clrMapOvr>
    <a:masterClrMapping/>
  </p:clrMapOvr>
  <p:transition advTm="41712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7EEBCE90-8F5D-F791-BE35-126378993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96275" cy="619125"/>
          </a:xfrm>
        </p:spPr>
        <p:txBody>
          <a:bodyPr/>
          <a:lstStyle/>
          <a:p>
            <a:r>
              <a:rPr lang="en-US" altLang="en-US" sz="4000"/>
              <a:t>Architecture ReUse</a:t>
            </a:r>
            <a:r>
              <a:rPr lang="en-US" altLang="en-US" sz="4000" i="0"/>
              <a:t> </a:t>
            </a:r>
            <a:endParaRPr lang="en-US" altLang="en-US"/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842B5E71-9F23-5B54-8449-728495064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583613" cy="5459413"/>
          </a:xfrm>
        </p:spPr>
        <p:txBody>
          <a:bodyPr/>
          <a:lstStyle/>
          <a:p>
            <a:r>
              <a:rPr lang="en-US" altLang="en-US" sz="2000"/>
              <a:t>Silicon System Platform</a:t>
            </a:r>
          </a:p>
          <a:p>
            <a:pPr lvl="1"/>
            <a:r>
              <a:rPr lang="en-US" altLang="en-US" sz="1800"/>
              <a:t>Flexible architecture for hardware and software</a:t>
            </a:r>
          </a:p>
          <a:p>
            <a:pPr lvl="1"/>
            <a:r>
              <a:rPr lang="en-US" altLang="en-US" sz="1800"/>
              <a:t>Specific (programmable) components</a:t>
            </a:r>
          </a:p>
          <a:p>
            <a:pPr lvl="1"/>
            <a:r>
              <a:rPr lang="en-US" altLang="en-US" sz="1800"/>
              <a:t>Network architecture</a:t>
            </a:r>
          </a:p>
          <a:p>
            <a:pPr lvl="1"/>
            <a:r>
              <a:rPr lang="en-US" altLang="en-US" sz="1800"/>
              <a:t>Software modules</a:t>
            </a:r>
          </a:p>
          <a:p>
            <a:pPr lvl="1"/>
            <a:r>
              <a:rPr lang="en-US" altLang="en-US" sz="1800"/>
              <a:t>Rules and guidelines for design of HW and SW</a:t>
            </a:r>
          </a:p>
          <a:p>
            <a:r>
              <a:rPr lang="en-US" altLang="en-US" sz="2000"/>
              <a:t>Has been successful in PC’s</a:t>
            </a:r>
          </a:p>
          <a:p>
            <a:pPr lvl="1"/>
            <a:r>
              <a:rPr lang="en-US" altLang="en-US" sz="1800"/>
              <a:t>Dominance of a few players who specify and control architecture</a:t>
            </a:r>
          </a:p>
          <a:p>
            <a:r>
              <a:rPr lang="en-US" altLang="en-US" sz="2000">
                <a:solidFill>
                  <a:srgbClr val="660066"/>
                </a:solidFill>
              </a:rPr>
              <a:t>Application-domain specific</a:t>
            </a:r>
            <a:r>
              <a:rPr lang="en-US" altLang="en-US" sz="2000"/>
              <a:t> (difference in constraints)</a:t>
            </a:r>
          </a:p>
          <a:p>
            <a:pPr lvl="1"/>
            <a:r>
              <a:rPr lang="en-US" altLang="en-US" sz="1800"/>
              <a:t>Speed (compute power)</a:t>
            </a:r>
          </a:p>
          <a:p>
            <a:pPr lvl="1"/>
            <a:r>
              <a:rPr lang="en-US" altLang="en-US" sz="1800"/>
              <a:t>Dissipation</a:t>
            </a:r>
          </a:p>
          <a:p>
            <a:pPr lvl="1"/>
            <a:r>
              <a:rPr lang="en-US" altLang="en-US" sz="1800"/>
              <a:t>Costs</a:t>
            </a:r>
          </a:p>
          <a:p>
            <a:pPr lvl="1"/>
            <a:r>
              <a:rPr lang="en-US" altLang="en-US" sz="1800"/>
              <a:t>Real / non-real time data</a:t>
            </a:r>
          </a:p>
        </p:txBody>
      </p:sp>
    </p:spTree>
  </p:cSld>
  <p:clrMapOvr>
    <a:masterClrMapping/>
  </p:clrMapOvr>
  <p:transition advTm="41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7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7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7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7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7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7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7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7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7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68253101-B199-B1F6-4B3D-8A0C50559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444500"/>
            <a:ext cx="7772400" cy="465138"/>
          </a:xfrm>
        </p:spPr>
        <p:txBody>
          <a:bodyPr/>
          <a:lstStyle/>
          <a:p>
            <a:r>
              <a:rPr lang="en-US" altLang="en-US"/>
              <a:t>Platform-Based Design</a:t>
            </a: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6450D93C-17C7-14FB-2FD0-D17AB8F81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1975" y="2982913"/>
            <a:ext cx="8191500" cy="2857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A platform is a </a:t>
            </a:r>
            <a:r>
              <a:rPr lang="en-US" altLang="en-US" sz="2000">
                <a:solidFill>
                  <a:srgbClr val="800080"/>
                </a:solidFill>
              </a:rPr>
              <a:t>restriction on the space of possible implementation choices</a:t>
            </a:r>
            <a:r>
              <a:rPr lang="en-US" altLang="en-US" sz="2000"/>
              <a:t>, providing a well-defined abstraction of the underlying technology for the application developer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New platforms will be defined at the </a:t>
            </a:r>
            <a:r>
              <a:rPr lang="en-US" altLang="en-US" sz="2000">
                <a:solidFill>
                  <a:srgbClr val="800080"/>
                </a:solidFill>
              </a:rPr>
              <a:t>architecture-micro-architecture boundary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They will be </a:t>
            </a:r>
            <a:r>
              <a:rPr lang="en-US" altLang="en-US" sz="2000">
                <a:solidFill>
                  <a:srgbClr val="800080"/>
                </a:solidFill>
              </a:rPr>
              <a:t>component-based</a:t>
            </a:r>
            <a:r>
              <a:rPr lang="en-US" altLang="en-US" sz="2000"/>
              <a:t>, and will provide a range of choices from structured-custom to fully programmable implementations</a:t>
            </a:r>
            <a:endParaRPr lang="en-US" altLang="en-US" sz="200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000"/>
              <a:t>Key to such approaches is the </a:t>
            </a:r>
            <a:r>
              <a:rPr lang="en-US" altLang="en-US" sz="2000">
                <a:solidFill>
                  <a:srgbClr val="800080"/>
                </a:solidFill>
              </a:rPr>
              <a:t>representation of communication</a:t>
            </a:r>
            <a:r>
              <a:rPr lang="en-US" altLang="en-US" sz="2000"/>
              <a:t> in the platform model</a:t>
            </a:r>
            <a:endParaRPr lang="en-US" altLang="en-US" sz="1800"/>
          </a:p>
        </p:txBody>
      </p:sp>
      <p:sp>
        <p:nvSpPr>
          <p:cNvPr id="408580" name="Rectangle 4">
            <a:extLst>
              <a:ext uri="{FF2B5EF4-FFF2-40B4-BE49-F238E27FC236}">
                <a16:creationId xmlns:a16="http://schemas.microsoft.com/office/drawing/2014/main" id="{303B02DC-F0FC-B3B7-B40B-33A26C01B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1633538"/>
            <a:ext cx="59880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“Only the consumer gets freedom of choice;</a:t>
            </a:r>
          </a:p>
          <a:p>
            <a:pPr algn="ctr"/>
            <a:r>
              <a:rPr lang="en-US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designers need freedom</a:t>
            </a:r>
            <a:r>
              <a:rPr lang="en-US" altLang="en-US" i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 </a:t>
            </a:r>
            <a:r>
              <a:rPr lang="en-US" altLang="en-US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from</a:t>
            </a:r>
            <a:r>
              <a:rPr lang="en-US" altLang="en-US" i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 </a:t>
            </a:r>
            <a:r>
              <a:rPr lang="en-US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choice”</a:t>
            </a:r>
          </a:p>
          <a:p>
            <a:pPr algn="ctr"/>
            <a:r>
              <a:rPr lang="en-US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4020202020204" pitchFamily="34" charset="0"/>
              </a:rPr>
              <a:t>	(Orfali, et al, 1996, p.522)</a:t>
            </a:r>
          </a:p>
        </p:txBody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D1E73C34-7415-22DB-2A56-553BC87C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6324600"/>
            <a:ext cx="208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800" i="0">
                <a:solidFill>
                  <a:schemeClr val="tx2"/>
                </a:solidFill>
              </a:rPr>
              <a:t>Source:R.Newton</a:t>
            </a:r>
          </a:p>
        </p:txBody>
      </p:sp>
    </p:spTree>
  </p:cSld>
  <p:clrMapOvr>
    <a:masterClrMapping/>
  </p:clrMapOvr>
  <p:transition advTm="41712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>
            <a:extLst>
              <a:ext uri="{FF2B5EF4-FFF2-40B4-BE49-F238E27FC236}">
                <a16:creationId xmlns:a16="http://schemas.microsoft.com/office/drawing/2014/main" id="{451B93A4-AA00-55AE-02F8-CC9B18E5C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Berkeley Pleiades Processor</a:t>
            </a:r>
          </a:p>
        </p:txBody>
      </p:sp>
      <p:sp>
        <p:nvSpPr>
          <p:cNvPr id="409603" name="Text Box 3">
            <a:extLst>
              <a:ext uri="{FF2B5EF4-FFF2-40B4-BE49-F238E27FC236}">
                <a16:creationId xmlns:a16="http://schemas.microsoft.com/office/drawing/2014/main" id="{49CD3F42-9D8B-4CCD-5B7A-E42080852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981200"/>
            <a:ext cx="4572000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i="0">
                <a:ea typeface="宋体" panose="02010600030101010101" pitchFamily="2" charset="-122"/>
              </a:rPr>
              <a:t> </a:t>
            </a:r>
            <a:r>
              <a:rPr lang="zh-CN" altLang="en-US" i="0">
                <a:latin typeface="Helvetica" pitchFamily="2" charset="0"/>
                <a:ea typeface="宋体" panose="02010600030101010101" pitchFamily="2" charset="-122"/>
              </a:rPr>
              <a:t>0.25</a:t>
            </a: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um 6-level metal CMOS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 5.2mm x 6.7mm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 1.2 Million transistors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 40 MHz at 1V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 2 extra supplies: 0.4V, 1.5V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i="0">
                <a:latin typeface="Helvetica" pitchFamily="2" charset="0"/>
                <a:ea typeface="宋体" panose="02010600030101010101" pitchFamily="2" charset="-122"/>
              </a:rPr>
              <a:t> 1.5~2 mW power dissipation</a:t>
            </a:r>
          </a:p>
        </p:txBody>
      </p:sp>
      <p:grpSp>
        <p:nvGrpSpPr>
          <p:cNvPr id="409604" name="Group 4">
            <a:extLst>
              <a:ext uri="{FF2B5EF4-FFF2-40B4-BE49-F238E27FC236}">
                <a16:creationId xmlns:a16="http://schemas.microsoft.com/office/drawing/2014/main" id="{00E92CE2-2A64-199C-604B-7DDCF16A6CA7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447800"/>
            <a:ext cx="3605213" cy="4748213"/>
            <a:chOff x="192" y="816"/>
            <a:chExt cx="2511" cy="3279"/>
          </a:xfrm>
        </p:grpSpPr>
        <p:pic>
          <p:nvPicPr>
            <p:cNvPr id="409605" name="Picture 5">
              <a:extLst>
                <a:ext uri="{FF2B5EF4-FFF2-40B4-BE49-F238E27FC236}">
                  <a16:creationId xmlns:a16="http://schemas.microsoft.com/office/drawing/2014/main" id="{96088E4C-F020-FF70-F383-A1EF235EC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16"/>
              <a:ext cx="2511" cy="3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606" name="Rectangle 6">
              <a:extLst>
                <a:ext uri="{FF2B5EF4-FFF2-40B4-BE49-F238E27FC236}">
                  <a16:creationId xmlns:a16="http://schemas.microsoft.com/office/drawing/2014/main" id="{20391A29-C126-F6E8-0A9B-6A3ACA445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2989"/>
              <a:ext cx="1820" cy="85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en-US" altLang="zh-CN" sz="1800" i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07" name="Rectangle 7">
              <a:extLst>
                <a:ext uri="{FF2B5EF4-FFF2-40B4-BE49-F238E27FC236}">
                  <a16:creationId xmlns:a16="http://schemas.microsoft.com/office/drawing/2014/main" id="{B8E2E155-2F75-32CD-AF15-38C44C3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989"/>
              <a:ext cx="475" cy="312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/>
            <a:p>
              <a:pPr algn="ctr"/>
              <a:r>
                <a:rPr lang="en-US" altLang="zh-CN" sz="1000" i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Interface</a:t>
              </a:r>
            </a:p>
          </p:txBody>
        </p:sp>
        <p:sp>
          <p:nvSpPr>
            <p:cNvPr id="409608" name="Line 8">
              <a:extLst>
                <a:ext uri="{FF2B5EF4-FFF2-40B4-BE49-F238E27FC236}">
                  <a16:creationId xmlns:a16="http://schemas.microsoft.com/office/drawing/2014/main" id="{FF1A383B-796F-4F14-7974-2EFA6E343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104"/>
              <a:ext cx="0" cy="17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09" name="Line 9">
              <a:extLst>
                <a:ext uri="{FF2B5EF4-FFF2-40B4-BE49-F238E27FC236}">
                  <a16:creationId xmlns:a16="http://schemas.microsoft.com/office/drawing/2014/main" id="{0446750B-1C50-0D95-F929-19272283E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880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0" name="Line 10">
              <a:extLst>
                <a:ext uri="{FF2B5EF4-FFF2-40B4-BE49-F238E27FC236}">
                  <a16:creationId xmlns:a16="http://schemas.microsoft.com/office/drawing/2014/main" id="{4681543D-EA7A-3727-B71E-7EF30ADBE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104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1" name="Line 11">
              <a:extLst>
                <a:ext uri="{FF2B5EF4-FFF2-40B4-BE49-F238E27FC236}">
                  <a16:creationId xmlns:a16="http://schemas.microsoft.com/office/drawing/2014/main" id="{C2A7E332-A03E-B788-B593-B4BAAFFFA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10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2" name="Line 12">
              <a:extLst>
                <a:ext uri="{FF2B5EF4-FFF2-40B4-BE49-F238E27FC236}">
                  <a16:creationId xmlns:a16="http://schemas.microsoft.com/office/drawing/2014/main" id="{26D28F50-EA2E-CA36-38F9-4D5B75DB6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56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3" name="Line 13">
              <a:extLst>
                <a:ext uri="{FF2B5EF4-FFF2-40B4-BE49-F238E27FC236}">
                  <a16:creationId xmlns:a16="http://schemas.microsoft.com/office/drawing/2014/main" id="{6D31F32F-346A-E23F-5C91-7767831AD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10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4" name="Line 14">
              <a:extLst>
                <a:ext uri="{FF2B5EF4-FFF2-40B4-BE49-F238E27FC236}">
                  <a16:creationId xmlns:a16="http://schemas.microsoft.com/office/drawing/2014/main" id="{017C0006-E4A2-1AD5-8B6C-F0B2DA468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104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5" name="Line 15">
              <a:extLst>
                <a:ext uri="{FF2B5EF4-FFF2-40B4-BE49-F238E27FC236}">
                  <a16:creationId xmlns:a16="http://schemas.microsoft.com/office/drawing/2014/main" id="{C68A85DA-E7D0-08C1-083F-7ACD4F90D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1104"/>
              <a:ext cx="0" cy="17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16" name="Text Box 16">
              <a:extLst>
                <a:ext uri="{FF2B5EF4-FFF2-40B4-BE49-F238E27FC236}">
                  <a16:creationId xmlns:a16="http://schemas.microsoft.com/office/drawing/2014/main" id="{6109FC86-6A9C-D8A1-299E-D92AE6BBD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52"/>
              <a:ext cx="1440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i="0">
                  <a:solidFill>
                    <a:schemeClr val="bg1"/>
                  </a:solidFill>
                  <a:ea typeface="宋体" panose="02010600030101010101" pitchFamily="2" charset="-122"/>
                </a:rPr>
                <a:t>Reconfigurable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en-US" sz="1800" i="0">
                  <a:solidFill>
                    <a:schemeClr val="bg1"/>
                  </a:solidFill>
                  <a:ea typeface="宋体" panose="02010600030101010101" pitchFamily="2" charset="-122"/>
                </a:rPr>
                <a:t>Data-path</a:t>
              </a:r>
            </a:p>
          </p:txBody>
        </p:sp>
        <p:sp>
          <p:nvSpPr>
            <p:cNvPr id="409617" name="Text Box 17">
              <a:extLst>
                <a:ext uri="{FF2B5EF4-FFF2-40B4-BE49-F238E27FC236}">
                  <a16:creationId xmlns:a16="http://schemas.microsoft.com/office/drawing/2014/main" id="{8272AB55-D3DC-17BC-394C-1F66F2D47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488"/>
              <a:ext cx="57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i="0">
                  <a:solidFill>
                    <a:schemeClr val="bg1"/>
                  </a:solidFill>
                  <a:ea typeface="宋体" panose="02010600030101010101" pitchFamily="2" charset="-122"/>
                </a:rPr>
                <a:t>FPGA</a:t>
              </a:r>
            </a:p>
          </p:txBody>
        </p:sp>
        <p:sp>
          <p:nvSpPr>
            <p:cNvPr id="409618" name="Text Box 18">
              <a:extLst>
                <a:ext uri="{FF2B5EF4-FFF2-40B4-BE49-F238E27FC236}">
                  <a16:creationId xmlns:a16="http://schemas.microsoft.com/office/drawing/2014/main" id="{D0443BCC-CC7A-4067-51A7-351C7618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264"/>
              <a:ext cx="129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 i="0">
                  <a:solidFill>
                    <a:schemeClr val="bg1"/>
                  </a:solidFill>
                  <a:ea typeface="宋体" panose="02010600030101010101" pitchFamily="2" charset="-122"/>
                </a:rPr>
                <a:t>ARM8 Core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464A8B5C-CE7D-390E-5BCD-46D264273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458200" cy="609600"/>
          </a:xfrm>
        </p:spPr>
        <p:txBody>
          <a:bodyPr/>
          <a:lstStyle/>
          <a:p>
            <a:r>
              <a:rPr lang="en-US" altLang="en-US" sz="4000"/>
              <a:t>Heterogeneous Programmable Platforms</a:t>
            </a:r>
          </a:p>
        </p:txBody>
      </p:sp>
      <p:pic>
        <p:nvPicPr>
          <p:cNvPr id="394244" name="Picture 4">
            <a:extLst>
              <a:ext uri="{FF2B5EF4-FFF2-40B4-BE49-F238E27FC236}">
                <a16:creationId xmlns:a16="http://schemas.microsoft.com/office/drawing/2014/main" id="{09B7B6EA-4515-A9FB-E1D5-6025A8549BB1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600200"/>
            <a:ext cx="5029200" cy="4014788"/>
          </a:xfrm>
          <a:noFill/>
          <a:ln>
            <a:solidFill>
              <a:srgbClr val="EAEA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4246" name="Text Box 6">
            <a:extLst>
              <a:ext uri="{FF2B5EF4-FFF2-40B4-BE49-F238E27FC236}">
                <a16:creationId xmlns:a16="http://schemas.microsoft.com/office/drawing/2014/main" id="{7A95655B-1733-07E5-F790-B96B99890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105400"/>
            <a:ext cx="270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Xilinx Vertex-II Pro</a:t>
            </a:r>
          </a:p>
        </p:txBody>
      </p:sp>
      <p:sp>
        <p:nvSpPr>
          <p:cNvPr id="394247" name="Text Box 7">
            <a:extLst>
              <a:ext uri="{FF2B5EF4-FFF2-40B4-BE49-F238E27FC236}">
                <a16:creationId xmlns:a16="http://schemas.microsoft.com/office/drawing/2014/main" id="{C3C5C28F-2532-6678-0AD5-515166F80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6411913"/>
            <a:ext cx="187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Courtesy Xilinx</a:t>
            </a:r>
          </a:p>
        </p:txBody>
      </p:sp>
      <p:sp>
        <p:nvSpPr>
          <p:cNvPr id="394248" name="Line 8">
            <a:extLst>
              <a:ext uri="{FF2B5EF4-FFF2-40B4-BE49-F238E27FC236}">
                <a16:creationId xmlns:a16="http://schemas.microsoft.com/office/drawing/2014/main" id="{385DDE8E-B881-EEB0-1BDB-50C4EFCB13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5410200"/>
            <a:ext cx="609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4250" name="Text Box 10">
            <a:extLst>
              <a:ext uri="{FF2B5EF4-FFF2-40B4-BE49-F238E27FC236}">
                <a16:creationId xmlns:a16="http://schemas.microsoft.com/office/drawing/2014/main" id="{0F2DD1C4-9EC2-05A0-5E61-9312ADDCF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802313"/>
            <a:ext cx="189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High-speed I/O</a:t>
            </a:r>
          </a:p>
        </p:txBody>
      </p:sp>
      <p:sp>
        <p:nvSpPr>
          <p:cNvPr id="394251" name="Line 11">
            <a:extLst>
              <a:ext uri="{FF2B5EF4-FFF2-40B4-BE49-F238E27FC236}">
                <a16:creationId xmlns:a16="http://schemas.microsoft.com/office/drawing/2014/main" id="{7049CC4D-AAAA-571E-C8F2-F08A86F19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895600"/>
            <a:ext cx="762000" cy="533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4252" name="Text Box 12">
            <a:extLst>
              <a:ext uri="{FF2B5EF4-FFF2-40B4-BE49-F238E27FC236}">
                <a16:creationId xmlns:a16="http://schemas.microsoft.com/office/drawing/2014/main" id="{58B75B00-174E-4620-2DEA-E7ACCBB0D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528888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i="0">
                <a:solidFill>
                  <a:schemeClr val="bg1"/>
                </a:solidFill>
              </a:rPr>
              <a:t>Embedded PowerPc</a:t>
            </a:r>
          </a:p>
        </p:txBody>
      </p:sp>
      <p:sp>
        <p:nvSpPr>
          <p:cNvPr id="394253" name="Text Box 13">
            <a:extLst>
              <a:ext uri="{FF2B5EF4-FFF2-40B4-BE49-F238E27FC236}">
                <a16:creationId xmlns:a16="http://schemas.microsoft.com/office/drawing/2014/main" id="{C8437C58-DB30-CC53-675D-28EFCD9EB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725" y="2220913"/>
            <a:ext cx="2597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Embedded memories</a:t>
            </a:r>
          </a:p>
        </p:txBody>
      </p:sp>
      <p:sp>
        <p:nvSpPr>
          <p:cNvPr id="394254" name="Text Box 14">
            <a:extLst>
              <a:ext uri="{FF2B5EF4-FFF2-40B4-BE49-F238E27FC236}">
                <a16:creationId xmlns:a16="http://schemas.microsoft.com/office/drawing/2014/main" id="{1C69E8A7-72DC-F45B-02F1-9A3C2460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733800"/>
            <a:ext cx="2557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Hardwired multipliers</a:t>
            </a:r>
          </a:p>
        </p:txBody>
      </p:sp>
      <p:sp>
        <p:nvSpPr>
          <p:cNvPr id="394255" name="Line 15">
            <a:extLst>
              <a:ext uri="{FF2B5EF4-FFF2-40B4-BE49-F238E27FC236}">
                <a16:creationId xmlns:a16="http://schemas.microsoft.com/office/drawing/2014/main" id="{80C9373D-02F2-3761-71A6-7AA4475559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2438400"/>
            <a:ext cx="91440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4256" name="Line 16">
            <a:extLst>
              <a:ext uri="{FF2B5EF4-FFF2-40B4-BE49-F238E27FC236}">
                <a16:creationId xmlns:a16="http://schemas.microsoft.com/office/drawing/2014/main" id="{2CFA85EA-8021-119B-264B-983BF56CFF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3657600"/>
            <a:ext cx="152400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4257" name="Text Box 17">
            <a:extLst>
              <a:ext uri="{FF2B5EF4-FFF2-40B4-BE49-F238E27FC236}">
                <a16:creationId xmlns:a16="http://schemas.microsoft.com/office/drawing/2014/main" id="{F6A211F7-E757-9224-7086-F1443BDC2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990600"/>
            <a:ext cx="1652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 i="0"/>
              <a:t>FPGA Fabric</a:t>
            </a:r>
          </a:p>
        </p:txBody>
      </p:sp>
      <p:sp>
        <p:nvSpPr>
          <p:cNvPr id="394258" name="Line 18">
            <a:extLst>
              <a:ext uri="{FF2B5EF4-FFF2-40B4-BE49-F238E27FC236}">
                <a16:creationId xmlns:a16="http://schemas.microsoft.com/office/drawing/2014/main" id="{862ACC41-98D8-30F7-801E-47B27D4B2E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1219200"/>
            <a:ext cx="9144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E5B065F0-0E02-B3BB-8588-FA26F9B19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Design Methodology</a:t>
            </a:r>
          </a:p>
        </p:txBody>
      </p:sp>
      <p:grpSp>
        <p:nvGrpSpPr>
          <p:cNvPr id="282629" name="Group 5">
            <a:extLst>
              <a:ext uri="{FF2B5EF4-FFF2-40B4-BE49-F238E27FC236}">
                <a16:creationId xmlns:a16="http://schemas.microsoft.com/office/drawing/2014/main" id="{1438E01D-DB2F-B2D3-3EC1-B9EC375327AF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752600"/>
            <a:ext cx="5867400" cy="3352800"/>
            <a:chOff x="912" y="1056"/>
            <a:chExt cx="3984" cy="2496"/>
          </a:xfrm>
        </p:grpSpPr>
        <p:sp>
          <p:nvSpPr>
            <p:cNvPr id="282628" name="Rectangle 4">
              <a:extLst>
                <a:ext uri="{FF2B5EF4-FFF2-40B4-BE49-F238E27FC236}">
                  <a16:creationId xmlns:a16="http://schemas.microsoft.com/office/drawing/2014/main" id="{C2EE0A0C-93DA-1CCA-030A-A9BDA1911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056"/>
              <a:ext cx="3984" cy="24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82627" name="Picture 3">
              <a:extLst>
                <a:ext uri="{FF2B5EF4-FFF2-40B4-BE49-F238E27FC236}">
                  <a16:creationId xmlns:a16="http://schemas.microsoft.com/office/drawing/2014/main" id="{6BCD8E1C-858B-C3F8-8B11-51AC98B56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122"/>
              <a:ext cx="3720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2630" name="Text Box 6">
            <a:extLst>
              <a:ext uri="{FF2B5EF4-FFF2-40B4-BE49-F238E27FC236}">
                <a16:creationId xmlns:a16="http://schemas.microsoft.com/office/drawing/2014/main" id="{FD8CDD44-99F0-DF30-3C93-AED3075D6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5370513"/>
            <a:ext cx="680402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sz="1800" b="0" i="0">
                <a:solidFill>
                  <a:srgbClr val="000082"/>
                </a:solidFill>
              </a:rPr>
              <a:t> Design process traverses iteratively between three abstractions:</a:t>
            </a:r>
            <a:br>
              <a:rPr lang="en-US" altLang="en-US" sz="1800" b="0" i="0">
                <a:solidFill>
                  <a:srgbClr val="000082"/>
                </a:solidFill>
              </a:rPr>
            </a:br>
            <a:r>
              <a:rPr lang="en-US" altLang="en-US" sz="1800" b="0" i="0">
                <a:solidFill>
                  <a:srgbClr val="000082"/>
                </a:solidFill>
              </a:rPr>
              <a:t>  behavior, structure, and geometry</a:t>
            </a:r>
          </a:p>
          <a:p>
            <a:pPr>
              <a:buFontTx/>
              <a:buChar char="•"/>
            </a:pPr>
            <a:r>
              <a:rPr lang="en-US" altLang="en-US" sz="1800" b="0" i="0">
                <a:solidFill>
                  <a:srgbClr val="000082"/>
                </a:solidFill>
              </a:rPr>
              <a:t> More and more automation for each of these steps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>
            <a:extLst>
              <a:ext uri="{FF2B5EF4-FFF2-40B4-BE49-F238E27FC236}">
                <a16:creationId xmlns:a16="http://schemas.microsoft.com/office/drawing/2014/main" id="{163D65F1-58C6-6017-9512-178927FF8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altLang="en-US" sz="4000"/>
              <a:t>Summary</a:t>
            </a:r>
          </a:p>
        </p:txBody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5209DAD2-CE4F-8FE4-E397-F48BAD90E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Digital CMOS Design is kicking and healthy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Some major challenges down the road caused by Deep Sub-micron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Super GHz design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Power consumption!!!!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Reliability – making it work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Some new circuit solutions are bound to emerge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Who can afford design in the years to come? Some major design methodology change in the making!</a:t>
            </a:r>
          </a:p>
          <a:p>
            <a:pPr lvl="1">
              <a:lnSpc>
                <a:spcPct val="90000"/>
              </a:lnSpc>
            </a:pPr>
            <a:endParaRPr lang="en-US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EFA5EF37-FAFB-99A1-C626-716C748C2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772400" cy="762000"/>
          </a:xfrm>
        </p:spPr>
        <p:txBody>
          <a:bodyPr/>
          <a:lstStyle/>
          <a:p>
            <a:r>
              <a:rPr lang="en-US" altLang="en-US"/>
              <a:t>Implementation Choices</a:t>
            </a:r>
          </a:p>
        </p:txBody>
      </p:sp>
      <p:grpSp>
        <p:nvGrpSpPr>
          <p:cNvPr id="286727" name="Group 7">
            <a:extLst>
              <a:ext uri="{FF2B5EF4-FFF2-40B4-BE49-F238E27FC236}">
                <a16:creationId xmlns:a16="http://schemas.microsoft.com/office/drawing/2014/main" id="{27B52140-3288-E56C-BA61-4FC4C5B082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1981200"/>
            <a:ext cx="7315200" cy="3211513"/>
            <a:chOff x="624" y="1248"/>
            <a:chExt cx="4608" cy="2023"/>
          </a:xfrm>
        </p:grpSpPr>
        <p:sp>
          <p:nvSpPr>
            <p:cNvPr id="286726" name="AutoShape 6">
              <a:extLst>
                <a:ext uri="{FF2B5EF4-FFF2-40B4-BE49-F238E27FC236}">
                  <a16:creationId xmlns:a16="http://schemas.microsoft.com/office/drawing/2014/main" id="{AC00581B-E5F1-8A17-AD6A-70A25CD863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" y="1248"/>
              <a:ext cx="4608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28" name="Rectangle 8">
              <a:extLst>
                <a:ext uri="{FF2B5EF4-FFF2-40B4-BE49-F238E27FC236}">
                  <a16:creationId xmlns:a16="http://schemas.microsoft.com/office/drawing/2014/main" id="{704BC7EA-16DE-3C34-3745-9F4246380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" y="2830"/>
              <a:ext cx="1024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29" name="Rectangle 9">
              <a:extLst>
                <a:ext uri="{FF2B5EF4-FFF2-40B4-BE49-F238E27FC236}">
                  <a16:creationId xmlns:a16="http://schemas.microsoft.com/office/drawing/2014/main" id="{8E175646-D39D-FDA0-49A4-E580D713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805"/>
              <a:ext cx="1024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30" name="Rectangle 10">
              <a:extLst>
                <a:ext uri="{FF2B5EF4-FFF2-40B4-BE49-F238E27FC236}">
                  <a16:creationId xmlns:a16="http://schemas.microsoft.com/office/drawing/2014/main" id="{32CC2E26-D153-EDD8-E565-F99013F90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830"/>
              <a:ext cx="1025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31" name="Rectangle 11">
              <a:extLst>
                <a:ext uri="{FF2B5EF4-FFF2-40B4-BE49-F238E27FC236}">
                  <a16:creationId xmlns:a16="http://schemas.microsoft.com/office/drawing/2014/main" id="{0DA60A2D-20AA-3459-9788-656A456DE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" y="2805"/>
              <a:ext cx="1024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32" name="Rectangle 12">
              <a:extLst>
                <a:ext uri="{FF2B5EF4-FFF2-40B4-BE49-F238E27FC236}">
                  <a16:creationId xmlns:a16="http://schemas.microsoft.com/office/drawing/2014/main" id="{398C584C-995C-C83E-962B-5818B9145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1290"/>
              <a:ext cx="2701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33" name="Rectangle 13">
              <a:extLst>
                <a:ext uri="{FF2B5EF4-FFF2-40B4-BE49-F238E27FC236}">
                  <a16:creationId xmlns:a16="http://schemas.microsoft.com/office/drawing/2014/main" id="{4AA201F9-B378-0407-FEC6-EBDB75EB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1265"/>
              <a:ext cx="2705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34" name="Rectangle 14">
              <a:extLst>
                <a:ext uri="{FF2B5EF4-FFF2-40B4-BE49-F238E27FC236}">
                  <a16:creationId xmlns:a16="http://schemas.microsoft.com/office/drawing/2014/main" id="{C9CFD24B-9949-0629-9494-3D5E62BCE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" y="1806"/>
              <a:ext cx="1024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35" name="Rectangle 15">
              <a:extLst>
                <a:ext uri="{FF2B5EF4-FFF2-40B4-BE49-F238E27FC236}">
                  <a16:creationId xmlns:a16="http://schemas.microsoft.com/office/drawing/2014/main" id="{77ED3356-9D96-F1FD-AF85-7E305AB6A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" y="1781"/>
              <a:ext cx="1024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36" name="Rectangle 16">
              <a:extLst>
                <a:ext uri="{FF2B5EF4-FFF2-40B4-BE49-F238E27FC236}">
                  <a16:creationId xmlns:a16="http://schemas.microsoft.com/office/drawing/2014/main" id="{5A6B60AB-E695-C36A-36B8-C40926B1E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" y="2318"/>
              <a:ext cx="1024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37" name="Rectangle 17">
              <a:extLst>
                <a:ext uri="{FF2B5EF4-FFF2-40B4-BE49-F238E27FC236}">
                  <a16:creationId xmlns:a16="http://schemas.microsoft.com/office/drawing/2014/main" id="{E25D8B98-78BD-FD10-0E93-BD28492BC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" y="2293"/>
              <a:ext cx="1024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38" name="Rectangle 18">
              <a:extLst>
                <a:ext uri="{FF2B5EF4-FFF2-40B4-BE49-F238E27FC236}">
                  <a16:creationId xmlns:a16="http://schemas.microsoft.com/office/drawing/2014/main" id="{B37360E8-059D-5654-E977-6E487BEC8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" y="2830"/>
              <a:ext cx="1024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39" name="Rectangle 19">
              <a:extLst>
                <a:ext uri="{FF2B5EF4-FFF2-40B4-BE49-F238E27FC236}">
                  <a16:creationId xmlns:a16="http://schemas.microsoft.com/office/drawing/2014/main" id="{0FC19EF3-64B0-C323-A75B-620288AAF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" y="2805"/>
              <a:ext cx="1024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40" name="Rectangle 20">
              <a:extLst>
                <a:ext uri="{FF2B5EF4-FFF2-40B4-BE49-F238E27FC236}">
                  <a16:creationId xmlns:a16="http://schemas.microsoft.com/office/drawing/2014/main" id="{EB8EFA1C-8967-4643-4E9F-39A1F5398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830"/>
              <a:ext cx="1024" cy="4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41" name="Rectangle 21">
              <a:extLst>
                <a:ext uri="{FF2B5EF4-FFF2-40B4-BE49-F238E27FC236}">
                  <a16:creationId xmlns:a16="http://schemas.microsoft.com/office/drawing/2014/main" id="{C2B8AAE7-3C89-A535-7658-5F9979015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2805"/>
              <a:ext cx="1019" cy="433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42" name="Rectangle 22">
              <a:extLst>
                <a:ext uri="{FF2B5EF4-FFF2-40B4-BE49-F238E27FC236}">
                  <a16:creationId xmlns:a16="http://schemas.microsoft.com/office/drawing/2014/main" id="{7B31C3F2-6C00-2736-014D-E63D88798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806"/>
              <a:ext cx="1024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43" name="Rectangle 23">
              <a:extLst>
                <a:ext uri="{FF2B5EF4-FFF2-40B4-BE49-F238E27FC236}">
                  <a16:creationId xmlns:a16="http://schemas.microsoft.com/office/drawing/2014/main" id="{7EA16C1B-1191-B4CC-A374-5DAD532BA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" y="1781"/>
              <a:ext cx="1024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44" name="Rectangle 24">
              <a:extLst>
                <a:ext uri="{FF2B5EF4-FFF2-40B4-BE49-F238E27FC236}">
                  <a16:creationId xmlns:a16="http://schemas.microsoft.com/office/drawing/2014/main" id="{C7A14C32-CA15-17EB-10DC-2EB950C04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" y="2318"/>
              <a:ext cx="1024" cy="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45" name="Rectangle 25">
              <a:extLst>
                <a:ext uri="{FF2B5EF4-FFF2-40B4-BE49-F238E27FC236}">
                  <a16:creationId xmlns:a16="http://schemas.microsoft.com/office/drawing/2014/main" id="{147CC440-7C3E-F0C9-2E1E-3B3115D0D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293"/>
              <a:ext cx="1024" cy="266"/>
            </a:xfrm>
            <a:prstGeom prst="rect">
              <a:avLst/>
            </a:prstGeom>
            <a:solidFill>
              <a:srgbClr val="BFBFB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746" name="Rectangle 26">
              <a:extLst>
                <a:ext uri="{FF2B5EF4-FFF2-40B4-BE49-F238E27FC236}">
                  <a16:creationId xmlns:a16="http://schemas.microsoft.com/office/drawing/2014/main" id="{1C60CF56-4E09-C9B2-062D-2F718AD2D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835"/>
              <a:ext cx="46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Custom</a:t>
              </a:r>
              <a:endParaRPr lang="en-US" altLang="en-US" b="0"/>
            </a:p>
          </p:txBody>
        </p:sp>
        <p:sp>
          <p:nvSpPr>
            <p:cNvPr id="286747" name="Rectangle 27">
              <a:extLst>
                <a:ext uri="{FF2B5EF4-FFF2-40B4-BE49-F238E27FC236}">
                  <a16:creationId xmlns:a16="http://schemas.microsoft.com/office/drawing/2014/main" id="{D73EA31E-1C05-00D7-76B2-284B8F9D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" y="2869"/>
              <a:ext cx="89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Standard Cells</a:t>
              </a:r>
              <a:endParaRPr lang="en-US" altLang="en-US" b="0"/>
            </a:p>
          </p:txBody>
        </p:sp>
        <p:sp>
          <p:nvSpPr>
            <p:cNvPr id="286748" name="Rectangle 28">
              <a:extLst>
                <a:ext uri="{FF2B5EF4-FFF2-40B4-BE49-F238E27FC236}">
                  <a16:creationId xmlns:a16="http://schemas.microsoft.com/office/drawing/2014/main" id="{D4D80CD0-3A3B-618C-C1D4-71179A981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" y="3017"/>
              <a:ext cx="91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Compiled Cells</a:t>
              </a:r>
              <a:endParaRPr lang="en-US" altLang="en-US" b="0"/>
            </a:p>
          </p:txBody>
        </p:sp>
        <p:sp>
          <p:nvSpPr>
            <p:cNvPr id="286749" name="Rectangle 29">
              <a:extLst>
                <a:ext uri="{FF2B5EF4-FFF2-40B4-BE49-F238E27FC236}">
                  <a16:creationId xmlns:a16="http://schemas.microsoft.com/office/drawing/2014/main" id="{2052B9B9-2A0A-B57C-7FC2-B984AD16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944"/>
              <a:ext cx="18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Ma</a:t>
              </a:r>
              <a:endParaRPr lang="en-US" altLang="en-US" b="0"/>
            </a:p>
          </p:txBody>
        </p:sp>
        <p:sp>
          <p:nvSpPr>
            <p:cNvPr id="286750" name="Rectangle 30">
              <a:extLst>
                <a:ext uri="{FF2B5EF4-FFF2-40B4-BE49-F238E27FC236}">
                  <a16:creationId xmlns:a16="http://schemas.microsoft.com/office/drawing/2014/main" id="{A17326E3-FDE9-D979-D570-F4FAF7A80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944"/>
              <a:ext cx="52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cro Cells</a:t>
              </a:r>
              <a:endParaRPr lang="en-US" altLang="en-US" b="0"/>
            </a:p>
          </p:txBody>
        </p:sp>
        <p:sp>
          <p:nvSpPr>
            <p:cNvPr id="286751" name="Rectangle 31">
              <a:extLst>
                <a:ext uri="{FF2B5EF4-FFF2-40B4-BE49-F238E27FC236}">
                  <a16:creationId xmlns:a16="http://schemas.microsoft.com/office/drawing/2014/main" id="{4E830EF8-F7C5-9FCA-C43F-91E219B7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" y="2346"/>
              <a:ext cx="65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Cell-based</a:t>
              </a:r>
              <a:endParaRPr lang="en-US" altLang="en-US" b="0"/>
            </a:p>
          </p:txBody>
        </p:sp>
        <p:sp>
          <p:nvSpPr>
            <p:cNvPr id="286752" name="Rectangle 32">
              <a:extLst>
                <a:ext uri="{FF2B5EF4-FFF2-40B4-BE49-F238E27FC236}">
                  <a16:creationId xmlns:a16="http://schemas.microsoft.com/office/drawing/2014/main" id="{531CE8E6-3E69-CB32-4B03-B9C459C6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869"/>
              <a:ext cx="73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Pre-diffused</a:t>
              </a:r>
              <a:endParaRPr lang="en-US" altLang="en-US" b="0"/>
            </a:p>
          </p:txBody>
        </p:sp>
        <p:sp>
          <p:nvSpPr>
            <p:cNvPr id="286753" name="Rectangle 33">
              <a:extLst>
                <a:ext uri="{FF2B5EF4-FFF2-40B4-BE49-F238E27FC236}">
                  <a16:creationId xmlns:a16="http://schemas.microsoft.com/office/drawing/2014/main" id="{FB37834F-C797-8AF6-258D-02855B88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3" y="3017"/>
              <a:ext cx="81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(Gate Arrays)</a:t>
              </a:r>
              <a:endParaRPr lang="en-US" altLang="en-US" b="0"/>
            </a:p>
          </p:txBody>
        </p:sp>
        <p:sp>
          <p:nvSpPr>
            <p:cNvPr id="286754" name="Rectangle 34">
              <a:extLst>
                <a:ext uri="{FF2B5EF4-FFF2-40B4-BE49-F238E27FC236}">
                  <a16:creationId xmlns:a16="http://schemas.microsoft.com/office/drawing/2014/main" id="{ED5500C6-0534-D192-FDF5-E85B7F6E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2869"/>
              <a:ext cx="58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Pre-wired</a:t>
              </a:r>
              <a:endParaRPr lang="en-US" altLang="en-US" b="0"/>
            </a:p>
          </p:txBody>
        </p:sp>
        <p:sp>
          <p:nvSpPr>
            <p:cNvPr id="286755" name="Rectangle 35">
              <a:extLst>
                <a:ext uri="{FF2B5EF4-FFF2-40B4-BE49-F238E27FC236}">
                  <a16:creationId xmlns:a16="http://schemas.microsoft.com/office/drawing/2014/main" id="{54CF94A2-5B3D-5DF0-0EF8-977886386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3017"/>
              <a:ext cx="55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(FPGA's)</a:t>
              </a:r>
              <a:endParaRPr lang="en-US" altLang="en-US" b="0"/>
            </a:p>
          </p:txBody>
        </p:sp>
        <p:sp>
          <p:nvSpPr>
            <p:cNvPr id="286756" name="Rectangle 36">
              <a:extLst>
                <a:ext uri="{FF2B5EF4-FFF2-40B4-BE49-F238E27FC236}">
                  <a16:creationId xmlns:a16="http://schemas.microsoft.com/office/drawing/2014/main" id="{7D5FE8F9-E752-D389-CC3C-E44C50B1B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346"/>
              <a:ext cx="74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Array-based</a:t>
              </a:r>
              <a:endParaRPr lang="en-US" altLang="en-US" b="0"/>
            </a:p>
          </p:txBody>
        </p:sp>
        <p:sp>
          <p:nvSpPr>
            <p:cNvPr id="286757" name="Rectangle 37">
              <a:extLst>
                <a:ext uri="{FF2B5EF4-FFF2-40B4-BE49-F238E27FC236}">
                  <a16:creationId xmlns:a16="http://schemas.microsoft.com/office/drawing/2014/main" id="{D30FEADF-F61A-EDEC-3974-15ACD8BA5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" y="1835"/>
              <a:ext cx="74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Semicustom</a:t>
              </a:r>
              <a:endParaRPr lang="en-US" altLang="en-US" b="0"/>
            </a:p>
          </p:txBody>
        </p:sp>
        <p:sp>
          <p:nvSpPr>
            <p:cNvPr id="286758" name="Rectangle 38">
              <a:extLst>
                <a:ext uri="{FF2B5EF4-FFF2-40B4-BE49-F238E27FC236}">
                  <a16:creationId xmlns:a16="http://schemas.microsoft.com/office/drawing/2014/main" id="{1A8EAD65-2FEB-F3F6-84E5-DF0284ED4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1320"/>
              <a:ext cx="253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700" b="0" i="0">
                  <a:solidFill>
                    <a:srgbClr val="000000"/>
                  </a:solidFill>
                </a:rPr>
                <a:t>Digital Circuit Implementation Approaches</a:t>
              </a:r>
              <a:endParaRPr lang="en-US" altLang="en-US" b="0"/>
            </a:p>
          </p:txBody>
        </p:sp>
        <p:sp>
          <p:nvSpPr>
            <p:cNvPr id="286759" name="Line 39">
              <a:extLst>
                <a:ext uri="{FF2B5EF4-FFF2-40B4-BE49-F238E27FC236}">
                  <a16:creationId xmlns:a16="http://schemas.microsoft.com/office/drawing/2014/main" id="{D2D87C9A-7345-7E51-E481-70C464A98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1556"/>
              <a:ext cx="1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0" name="Freeform 40">
              <a:extLst>
                <a:ext uri="{FF2B5EF4-FFF2-40B4-BE49-F238E27FC236}">
                  <a16:creationId xmlns:a16="http://schemas.microsoft.com/office/drawing/2014/main" id="{D3EBF23D-C956-A610-E960-5DB3A5889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" y="1669"/>
              <a:ext cx="1203" cy="112"/>
            </a:xfrm>
            <a:custGeom>
              <a:avLst/>
              <a:gdLst>
                <a:gd name="T0" fmla="*/ 0 w 1203"/>
                <a:gd name="T1" fmla="*/ 112 h 112"/>
                <a:gd name="T2" fmla="*/ 0 w 1203"/>
                <a:gd name="T3" fmla="*/ 0 h 112"/>
                <a:gd name="T4" fmla="*/ 1203 w 1203"/>
                <a:gd name="T5" fmla="*/ 0 h 112"/>
                <a:gd name="T6" fmla="*/ 1203 w 1203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3" h="112">
                  <a:moveTo>
                    <a:pt x="0" y="112"/>
                  </a:moveTo>
                  <a:lnTo>
                    <a:pt x="0" y="0"/>
                  </a:lnTo>
                  <a:lnTo>
                    <a:pt x="1203" y="0"/>
                  </a:lnTo>
                  <a:lnTo>
                    <a:pt x="1203" y="112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1" name="Line 41">
              <a:extLst>
                <a:ext uri="{FF2B5EF4-FFF2-40B4-BE49-F238E27FC236}">
                  <a16:creationId xmlns:a16="http://schemas.microsoft.com/office/drawing/2014/main" id="{D1063CA6-4461-EB63-2EFA-80D1074A7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8" y="2072"/>
              <a:ext cx="1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2" name="Freeform 42">
              <a:extLst>
                <a:ext uri="{FF2B5EF4-FFF2-40B4-BE49-F238E27FC236}">
                  <a16:creationId xmlns:a16="http://schemas.microsoft.com/office/drawing/2014/main" id="{22D45B8F-4BC0-D6F1-614E-42E66F89E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181"/>
              <a:ext cx="2331" cy="112"/>
            </a:xfrm>
            <a:custGeom>
              <a:avLst/>
              <a:gdLst>
                <a:gd name="T0" fmla="*/ 0 w 2331"/>
                <a:gd name="T1" fmla="*/ 112 h 112"/>
                <a:gd name="T2" fmla="*/ 0 w 2331"/>
                <a:gd name="T3" fmla="*/ 0 h 112"/>
                <a:gd name="T4" fmla="*/ 2331 w 2331"/>
                <a:gd name="T5" fmla="*/ 0 h 112"/>
                <a:gd name="T6" fmla="*/ 2331 w 233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1" h="112">
                  <a:moveTo>
                    <a:pt x="0" y="112"/>
                  </a:moveTo>
                  <a:lnTo>
                    <a:pt x="0" y="0"/>
                  </a:lnTo>
                  <a:lnTo>
                    <a:pt x="2331" y="0"/>
                  </a:lnTo>
                  <a:lnTo>
                    <a:pt x="2331" y="112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3" name="Line 43">
              <a:extLst>
                <a:ext uri="{FF2B5EF4-FFF2-40B4-BE49-F238E27FC236}">
                  <a16:creationId xmlns:a16="http://schemas.microsoft.com/office/drawing/2014/main" id="{5B57010A-C6AA-80C0-3793-D0550A485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584"/>
              <a:ext cx="1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4" name="Freeform 44">
              <a:extLst>
                <a:ext uri="{FF2B5EF4-FFF2-40B4-BE49-F238E27FC236}">
                  <a16:creationId xmlns:a16="http://schemas.microsoft.com/office/drawing/2014/main" id="{9B1A21D9-CE7E-C9D6-4B5E-FFFFBEC57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2693"/>
              <a:ext cx="599" cy="112"/>
            </a:xfrm>
            <a:custGeom>
              <a:avLst/>
              <a:gdLst>
                <a:gd name="T0" fmla="*/ 0 w 599"/>
                <a:gd name="T1" fmla="*/ 112 h 112"/>
                <a:gd name="T2" fmla="*/ 0 w 599"/>
                <a:gd name="T3" fmla="*/ 0 h 112"/>
                <a:gd name="T4" fmla="*/ 599 w 599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9" h="112">
                  <a:moveTo>
                    <a:pt x="0" y="112"/>
                  </a:moveTo>
                  <a:lnTo>
                    <a:pt x="0" y="0"/>
                  </a:lnTo>
                  <a:lnTo>
                    <a:pt x="599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5" name="Freeform 45">
              <a:extLst>
                <a:ext uri="{FF2B5EF4-FFF2-40B4-BE49-F238E27FC236}">
                  <a16:creationId xmlns:a16="http://schemas.microsoft.com/office/drawing/2014/main" id="{A3C28A7D-8FA8-C741-2B1E-67436F78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93"/>
              <a:ext cx="599" cy="112"/>
            </a:xfrm>
            <a:custGeom>
              <a:avLst/>
              <a:gdLst>
                <a:gd name="T0" fmla="*/ 599 w 599"/>
                <a:gd name="T1" fmla="*/ 112 h 112"/>
                <a:gd name="T2" fmla="*/ 599 w 599"/>
                <a:gd name="T3" fmla="*/ 0 h 112"/>
                <a:gd name="T4" fmla="*/ 0 w 599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9" h="112">
                  <a:moveTo>
                    <a:pt x="599" y="112"/>
                  </a:moveTo>
                  <a:lnTo>
                    <a:pt x="599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6" name="Line 46">
              <a:extLst>
                <a:ext uri="{FF2B5EF4-FFF2-40B4-BE49-F238E27FC236}">
                  <a16:creationId xmlns:a16="http://schemas.microsoft.com/office/drawing/2014/main" id="{60552E80-60C6-056B-D4F8-5C883134ED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3" y="2584"/>
              <a:ext cx="1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7" name="Freeform 47">
              <a:extLst>
                <a:ext uri="{FF2B5EF4-FFF2-40B4-BE49-F238E27FC236}">
                  <a16:creationId xmlns:a16="http://schemas.microsoft.com/office/drawing/2014/main" id="{AAAD5B54-126C-B6B0-0C49-FF7F06ED8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2693"/>
              <a:ext cx="599" cy="112"/>
            </a:xfrm>
            <a:custGeom>
              <a:avLst/>
              <a:gdLst>
                <a:gd name="T0" fmla="*/ 0 w 599"/>
                <a:gd name="T1" fmla="*/ 112 h 112"/>
                <a:gd name="T2" fmla="*/ 0 w 599"/>
                <a:gd name="T3" fmla="*/ 0 h 112"/>
                <a:gd name="T4" fmla="*/ 599 w 599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9" h="112">
                  <a:moveTo>
                    <a:pt x="0" y="112"/>
                  </a:moveTo>
                  <a:lnTo>
                    <a:pt x="0" y="0"/>
                  </a:lnTo>
                  <a:lnTo>
                    <a:pt x="599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68" name="Freeform 48">
              <a:extLst>
                <a:ext uri="{FF2B5EF4-FFF2-40B4-BE49-F238E27FC236}">
                  <a16:creationId xmlns:a16="http://schemas.microsoft.com/office/drawing/2014/main" id="{EC8709AC-5CA3-135E-7C68-349E681BB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" y="2693"/>
              <a:ext cx="600" cy="112"/>
            </a:xfrm>
            <a:custGeom>
              <a:avLst/>
              <a:gdLst>
                <a:gd name="T0" fmla="*/ 600 w 600"/>
                <a:gd name="T1" fmla="*/ 112 h 112"/>
                <a:gd name="T2" fmla="*/ 600 w 600"/>
                <a:gd name="T3" fmla="*/ 0 h 112"/>
                <a:gd name="T4" fmla="*/ 0 w 600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0" h="112">
                  <a:moveTo>
                    <a:pt x="600" y="112"/>
                  </a:moveTo>
                  <a:lnTo>
                    <a:pt x="600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>
            <a:extLst>
              <a:ext uri="{FF2B5EF4-FFF2-40B4-BE49-F238E27FC236}">
                <a16:creationId xmlns:a16="http://schemas.microsoft.com/office/drawing/2014/main" id="{5AE28FE3-33B3-A132-535D-8AEA0515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altLang="en-US"/>
              <a:t>The Custom Approach </a:t>
            </a:r>
          </a:p>
        </p:txBody>
      </p:sp>
      <p:pic>
        <p:nvPicPr>
          <p:cNvPr id="364548" name="Picture 4">
            <a:extLst>
              <a:ext uri="{FF2B5EF4-FFF2-40B4-BE49-F238E27FC236}">
                <a16:creationId xmlns:a16="http://schemas.microsoft.com/office/drawing/2014/main" id="{CE4E9E9F-27CE-6DA6-4A59-E630D06BE3E4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066800"/>
            <a:ext cx="3706813" cy="495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4550" name="Text Box 6">
            <a:extLst>
              <a:ext uri="{FF2B5EF4-FFF2-40B4-BE49-F238E27FC236}">
                <a16:creationId xmlns:a16="http://schemas.microsoft.com/office/drawing/2014/main" id="{537EE675-CAC0-FD2A-6AA2-85F33A5A1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1258888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Intel 4004</a:t>
            </a:r>
          </a:p>
        </p:txBody>
      </p:sp>
      <p:sp>
        <p:nvSpPr>
          <p:cNvPr id="364551" name="Text Box 7">
            <a:extLst>
              <a:ext uri="{FF2B5EF4-FFF2-40B4-BE49-F238E27FC236}">
                <a16:creationId xmlns:a16="http://schemas.microsoft.com/office/drawing/2014/main" id="{E272EDCC-6382-EEAE-B3DC-D9EE4F114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6415088"/>
            <a:ext cx="159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Courtesy Intel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A456D94A-F1DB-8C27-D4BF-5064C0393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68325"/>
          </a:xfrm>
        </p:spPr>
        <p:txBody>
          <a:bodyPr/>
          <a:lstStyle/>
          <a:p>
            <a:r>
              <a:rPr lang="en-US" altLang="en-US" sz="3600"/>
              <a:t>Transition to Automation and Regular Structures</a:t>
            </a:r>
          </a:p>
        </p:txBody>
      </p:sp>
      <p:grpSp>
        <p:nvGrpSpPr>
          <p:cNvPr id="367619" name="Group 3">
            <a:extLst>
              <a:ext uri="{FF2B5EF4-FFF2-40B4-BE49-F238E27FC236}">
                <a16:creationId xmlns:a16="http://schemas.microsoft.com/office/drawing/2014/main" id="{DAA86D8A-E2F1-DFDE-1F6A-D3B383D1FDA5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14400"/>
            <a:ext cx="2286000" cy="2073275"/>
            <a:chOff x="240" y="720"/>
            <a:chExt cx="1440" cy="1306"/>
          </a:xfrm>
        </p:grpSpPr>
        <p:pic>
          <p:nvPicPr>
            <p:cNvPr id="367620" name="Picture 4">
              <a:extLst>
                <a:ext uri="{FF2B5EF4-FFF2-40B4-BE49-F238E27FC236}">
                  <a16:creationId xmlns:a16="http://schemas.microsoft.com/office/drawing/2014/main" id="{D0B28D96-AB7C-89D1-2DFB-7A3D38659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720"/>
              <a:ext cx="1440" cy="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621" name="Text Box 5">
              <a:extLst>
                <a:ext uri="{FF2B5EF4-FFF2-40B4-BE49-F238E27FC236}">
                  <a16:creationId xmlns:a16="http://schemas.microsoft.com/office/drawing/2014/main" id="{1A023C2E-18A1-DE1A-1020-013AB3D36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" y="1776"/>
              <a:ext cx="11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Intel 4004 (‘71)</a:t>
              </a:r>
            </a:p>
          </p:txBody>
        </p:sp>
      </p:grpSp>
      <p:grpSp>
        <p:nvGrpSpPr>
          <p:cNvPr id="367622" name="Group 6">
            <a:extLst>
              <a:ext uri="{FF2B5EF4-FFF2-40B4-BE49-F238E27FC236}">
                <a16:creationId xmlns:a16="http://schemas.microsoft.com/office/drawing/2014/main" id="{C04F5525-AB83-A550-2B03-32CF60A6747D}"/>
              </a:ext>
            </a:extLst>
          </p:cNvPr>
          <p:cNvGrpSpPr>
            <a:grpSpLocks/>
          </p:cNvGrpSpPr>
          <p:nvPr/>
        </p:nvGrpSpPr>
        <p:grpSpPr bwMode="auto">
          <a:xfrm>
            <a:off x="3009900" y="914400"/>
            <a:ext cx="2362200" cy="2360613"/>
            <a:chOff x="3264" y="720"/>
            <a:chExt cx="1776" cy="1845"/>
          </a:xfrm>
        </p:grpSpPr>
        <p:pic>
          <p:nvPicPr>
            <p:cNvPr id="367623" name="Picture 7">
              <a:extLst>
                <a:ext uri="{FF2B5EF4-FFF2-40B4-BE49-F238E27FC236}">
                  <a16:creationId xmlns:a16="http://schemas.microsoft.com/office/drawing/2014/main" id="{E5604A45-BA74-B89B-E692-D6FEDD938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720"/>
              <a:ext cx="1776" cy="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624" name="Rectangle 8">
              <a:extLst>
                <a:ext uri="{FF2B5EF4-FFF2-40B4-BE49-F238E27FC236}">
                  <a16:creationId xmlns:a16="http://schemas.microsoft.com/office/drawing/2014/main" id="{F7BC2408-D7AD-D220-F58E-8E0CD19D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2255"/>
              <a:ext cx="94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Intel 8080</a:t>
              </a:r>
            </a:p>
          </p:txBody>
        </p:sp>
      </p:grpSp>
      <p:grpSp>
        <p:nvGrpSpPr>
          <p:cNvPr id="367625" name="Group 9">
            <a:extLst>
              <a:ext uri="{FF2B5EF4-FFF2-40B4-BE49-F238E27FC236}">
                <a16:creationId xmlns:a16="http://schemas.microsoft.com/office/drawing/2014/main" id="{9DCD4AA7-1CEE-EE21-BA8B-292A13009EEB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914400"/>
            <a:ext cx="2819400" cy="2454275"/>
            <a:chOff x="288" y="2160"/>
            <a:chExt cx="1776" cy="1546"/>
          </a:xfrm>
        </p:grpSpPr>
        <p:pic>
          <p:nvPicPr>
            <p:cNvPr id="367626" name="Picture 10">
              <a:extLst>
                <a:ext uri="{FF2B5EF4-FFF2-40B4-BE49-F238E27FC236}">
                  <a16:creationId xmlns:a16="http://schemas.microsoft.com/office/drawing/2014/main" id="{D35DF08C-BAFA-95DA-AC99-4E0A9B4D4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160"/>
              <a:ext cx="1776" cy="1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627" name="Rectangle 11">
              <a:extLst>
                <a:ext uri="{FF2B5EF4-FFF2-40B4-BE49-F238E27FC236}">
                  <a16:creationId xmlns:a16="http://schemas.microsoft.com/office/drawing/2014/main" id="{CE6E4337-1BAD-FFE0-DFB2-32DC4E82D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" y="3456"/>
              <a:ext cx="7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Intel 8085</a:t>
              </a:r>
            </a:p>
          </p:txBody>
        </p:sp>
      </p:grpSp>
      <p:grpSp>
        <p:nvGrpSpPr>
          <p:cNvPr id="367628" name="Group 12">
            <a:extLst>
              <a:ext uri="{FF2B5EF4-FFF2-40B4-BE49-F238E27FC236}">
                <a16:creationId xmlns:a16="http://schemas.microsoft.com/office/drawing/2014/main" id="{58B038B7-10F0-D0F4-8510-194ECB7FD47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505200"/>
            <a:ext cx="2590800" cy="2911475"/>
            <a:chOff x="2304" y="2304"/>
            <a:chExt cx="1632" cy="1834"/>
          </a:xfrm>
        </p:grpSpPr>
        <p:pic>
          <p:nvPicPr>
            <p:cNvPr id="367629" name="Picture 13">
              <a:extLst>
                <a:ext uri="{FF2B5EF4-FFF2-40B4-BE49-F238E27FC236}">
                  <a16:creationId xmlns:a16="http://schemas.microsoft.com/office/drawing/2014/main" id="{3FF9150F-AE53-D300-0D89-B0A80A404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304"/>
              <a:ext cx="1632" cy="1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630" name="Rectangle 14">
              <a:extLst>
                <a:ext uri="{FF2B5EF4-FFF2-40B4-BE49-F238E27FC236}">
                  <a16:creationId xmlns:a16="http://schemas.microsoft.com/office/drawing/2014/main" id="{21F65989-08C1-CD4D-25B3-EAF2059C3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3888"/>
              <a:ext cx="7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Intel 8286</a:t>
              </a:r>
            </a:p>
          </p:txBody>
        </p:sp>
      </p:grpSp>
      <p:grpSp>
        <p:nvGrpSpPr>
          <p:cNvPr id="367631" name="Group 15">
            <a:extLst>
              <a:ext uri="{FF2B5EF4-FFF2-40B4-BE49-F238E27FC236}">
                <a16:creationId xmlns:a16="http://schemas.microsoft.com/office/drawing/2014/main" id="{2155D167-03CE-E429-FDF1-1DC5E940C910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505200"/>
            <a:ext cx="4114800" cy="2947988"/>
            <a:chOff x="2496" y="2304"/>
            <a:chExt cx="2208" cy="1609"/>
          </a:xfrm>
        </p:grpSpPr>
        <p:pic>
          <p:nvPicPr>
            <p:cNvPr id="367632" name="Picture 16">
              <a:extLst>
                <a:ext uri="{FF2B5EF4-FFF2-40B4-BE49-F238E27FC236}">
                  <a16:creationId xmlns:a16="http://schemas.microsoft.com/office/drawing/2014/main" id="{54F5CA1D-13EE-5E1B-4D00-28C895B1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304"/>
              <a:ext cx="2208" cy="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633" name="Rectangle 17">
              <a:extLst>
                <a:ext uri="{FF2B5EF4-FFF2-40B4-BE49-F238E27FC236}">
                  <a16:creationId xmlns:a16="http://schemas.microsoft.com/office/drawing/2014/main" id="{D518BE2C-7DE4-D70C-17D7-E338F3DAC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96"/>
              <a:ext cx="67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i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Intel 8486</a:t>
              </a:r>
            </a:p>
          </p:txBody>
        </p:sp>
      </p:grpSp>
      <p:sp>
        <p:nvSpPr>
          <p:cNvPr id="367634" name="Text Box 18">
            <a:extLst>
              <a:ext uri="{FF2B5EF4-FFF2-40B4-BE49-F238E27FC236}">
                <a16:creationId xmlns:a16="http://schemas.microsoft.com/office/drawing/2014/main" id="{7E3DCA7A-719E-B928-48AA-17249AD7F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6415088"/>
            <a:ext cx="159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/>
              <a:t>Courtesy Intel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Ic">
  <a:themeElements>
    <a:clrScheme name="">
      <a:dk1>
        <a:srgbClr val="000000"/>
      </a:dk1>
      <a:lt1>
        <a:srgbClr val="FFFFFF"/>
      </a:lt1>
      <a:dk2>
        <a:srgbClr val="000082"/>
      </a:dk2>
      <a:lt2>
        <a:srgbClr val="C0C0C0"/>
      </a:lt2>
      <a:accent1>
        <a:srgbClr val="D01608"/>
      </a:accent1>
      <a:accent2>
        <a:srgbClr val="000082"/>
      </a:accent2>
      <a:accent3>
        <a:srgbClr val="FFFFFF"/>
      </a:accent3>
      <a:accent4>
        <a:srgbClr val="000000"/>
      </a:accent4>
      <a:accent5>
        <a:srgbClr val="E4ABAA"/>
      </a:accent5>
      <a:accent6>
        <a:srgbClr val="000075"/>
      </a:accent6>
      <a:hlink>
        <a:srgbClr val="00C000"/>
      </a:hlink>
      <a:folHlink>
        <a:srgbClr val="800080"/>
      </a:folHlink>
    </a:clrScheme>
    <a:fontScheme name="DigitalIc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igital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DigitalIc</Template>
  <TotalTime>4022</TotalTime>
  <Words>1623</Words>
  <Application>Microsoft Macintosh PowerPoint</Application>
  <PresentationFormat>On-screen Show (4:3)</PresentationFormat>
  <Paragraphs>661</Paragraphs>
  <Slides>60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Times New Roman</vt:lpstr>
      <vt:lpstr>Arial Narrow</vt:lpstr>
      <vt:lpstr>Arial</vt:lpstr>
      <vt:lpstr>Wingdings</vt:lpstr>
      <vt:lpstr>Monotype Sorts</vt:lpstr>
      <vt:lpstr>Book Antiqua</vt:lpstr>
      <vt:lpstr>Times Ten Roman</vt:lpstr>
      <vt:lpstr>Symbol</vt:lpstr>
      <vt:lpstr>MathematicalPi 1</vt:lpstr>
      <vt:lpstr>宋体</vt:lpstr>
      <vt:lpstr>Helvetica</vt:lpstr>
      <vt:lpstr>DigitalIc</vt:lpstr>
      <vt:lpstr>VISIO 5 Drawing</vt:lpstr>
      <vt:lpstr>Microsoft Excel Chart</vt:lpstr>
      <vt:lpstr>Visio 2000 Drawing</vt:lpstr>
      <vt:lpstr>Adobe Photoshop Image</vt:lpstr>
      <vt:lpstr>Microsoft Word Document</vt:lpstr>
      <vt:lpstr>Digital Integrated Circuits A Design Perspective</vt:lpstr>
      <vt:lpstr>The Design Productivity Challenge</vt:lpstr>
      <vt:lpstr>A Simple Processor</vt:lpstr>
      <vt:lpstr>A System-on-a-Chip: Example</vt:lpstr>
      <vt:lpstr>Impact of Implementation Choices</vt:lpstr>
      <vt:lpstr>Design Methodology</vt:lpstr>
      <vt:lpstr>Implementation Choices</vt:lpstr>
      <vt:lpstr>The Custom Approach </vt:lpstr>
      <vt:lpstr>Transition to Automation and Regular Structures</vt:lpstr>
      <vt:lpstr>Cell-based Design (or standard cells)</vt:lpstr>
      <vt:lpstr>Standard Cell — Example</vt:lpstr>
      <vt:lpstr>Standard Cell – The New Generation</vt:lpstr>
      <vt:lpstr>Standard Cell - Example</vt:lpstr>
      <vt:lpstr>Automatic Cell Generation</vt:lpstr>
      <vt:lpstr>A Historical Perspective: the PLA</vt:lpstr>
      <vt:lpstr>Two-Level Logic</vt:lpstr>
      <vt:lpstr>PLA Layout – Exploiting Regularity</vt:lpstr>
      <vt:lpstr>Breathing Some New Life in PLAs</vt:lpstr>
      <vt:lpstr>Experimental Results</vt:lpstr>
      <vt:lpstr>MacroModules</vt:lpstr>
      <vt:lpstr>“Soft” MacroModules</vt:lpstr>
      <vt:lpstr>“Intellectual Property”</vt:lpstr>
      <vt:lpstr>Semicustom Design Flow</vt:lpstr>
      <vt:lpstr>The “Design Closure” Problem</vt:lpstr>
      <vt:lpstr>Integrating Synthesis with  Physical Design</vt:lpstr>
      <vt:lpstr>Late-Binding Implementation</vt:lpstr>
      <vt:lpstr>Gate Array — Sea-of-gates</vt:lpstr>
      <vt:lpstr>Sea-of-gate Primitive Cells</vt:lpstr>
      <vt:lpstr>Example: Base Cell of Gate-Isolated GA</vt:lpstr>
      <vt:lpstr>Example: Flip-Flop in Gate-Isolated GA</vt:lpstr>
      <vt:lpstr>Sea-of-gates</vt:lpstr>
      <vt:lpstr>The return of gate arrays?</vt:lpstr>
      <vt:lpstr>Prewired Arrays</vt:lpstr>
      <vt:lpstr>Fuse-Based FPGA</vt:lpstr>
      <vt:lpstr>Array-Based Programmable Logic</vt:lpstr>
      <vt:lpstr>Programming a PROM</vt:lpstr>
      <vt:lpstr>More Complex PAL</vt:lpstr>
      <vt:lpstr>2-input mux  as programmable logic block</vt:lpstr>
      <vt:lpstr>Logic Cell of Actel Fuse-Based FPGA</vt:lpstr>
      <vt:lpstr>Look-up Table Based Logic Cell</vt:lpstr>
      <vt:lpstr>LUT-Based Logic Cell</vt:lpstr>
      <vt:lpstr>Array-Based Programmable Wiring</vt:lpstr>
      <vt:lpstr>Mesh-based Interconnect Network</vt:lpstr>
      <vt:lpstr>Transistor Implementation of Mesh</vt:lpstr>
      <vt:lpstr>Hierarchical Mesh Network</vt:lpstr>
      <vt:lpstr>EPLD Block Diagram</vt:lpstr>
      <vt:lpstr>Altera MAX</vt:lpstr>
      <vt:lpstr>Altera MAX Interconnect Architecture</vt:lpstr>
      <vt:lpstr>Field-Programmable Gate Arrays Fuse-based</vt:lpstr>
      <vt:lpstr>Xilinx 4000 Interconnect Architecture</vt:lpstr>
      <vt:lpstr>RAM-based FPGA </vt:lpstr>
      <vt:lpstr>A Low-Energy FPGA (UC Berkeley)</vt:lpstr>
      <vt:lpstr>Larger Granularity FPGAs</vt:lpstr>
      <vt:lpstr>Design at a crossroad System-on-a-Chip</vt:lpstr>
      <vt:lpstr>Addressing the Design Complexity Issue Architecture Reuse</vt:lpstr>
      <vt:lpstr>Architecture ReUse </vt:lpstr>
      <vt:lpstr>Platform-Based Design</vt:lpstr>
      <vt:lpstr>Berkeley Pleiades Processor</vt:lpstr>
      <vt:lpstr>Heterogeneous Programmable Platforms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kaat</dc:creator>
  <cp:lastModifiedBy>Jan Rabaey</cp:lastModifiedBy>
  <cp:revision>139</cp:revision>
  <cp:lastPrinted>1998-07-09T21:18:54Z</cp:lastPrinted>
  <dcterms:created xsi:type="dcterms:W3CDTF">1997-04-13T14:24:48Z</dcterms:created>
  <dcterms:modified xsi:type="dcterms:W3CDTF">2022-08-26T18:29:16Z</dcterms:modified>
</cp:coreProperties>
</file>